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87" r:id="rId6"/>
    <p:sldId id="260" r:id="rId7"/>
    <p:sldId id="289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84" r:id="rId17"/>
    <p:sldId id="281" r:id="rId18"/>
    <p:sldId id="282" r:id="rId19"/>
    <p:sldId id="285" r:id="rId20"/>
    <p:sldId id="286" r:id="rId21"/>
    <p:sldId id="283" r:id="rId22"/>
    <p:sldId id="273" r:id="rId23"/>
    <p:sldId id="271" r:id="rId24"/>
    <p:sldId id="272" r:id="rId25"/>
    <p:sldId id="274" r:id="rId26"/>
    <p:sldId id="275" r:id="rId27"/>
    <p:sldId id="277" r:id="rId28"/>
    <p:sldId id="276" r:id="rId29"/>
    <p:sldId id="278" r:id="rId30"/>
    <p:sldId id="27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BBD2F1-6966-4106-86BA-3E0A20ADA95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35FCA9-6B2E-495B-942C-BF7A6CA2858F}">
      <dgm:prSet phldrT="[Text]"/>
      <dgm:spPr/>
      <dgm:t>
        <a:bodyPr/>
        <a:lstStyle/>
        <a:p>
          <a:r>
            <a:rPr lang="en-US" dirty="0" smtClean="0"/>
            <a:t>Nervous system</a:t>
          </a:r>
          <a:endParaRPr lang="en-US" dirty="0"/>
        </a:p>
      </dgm:t>
    </dgm:pt>
    <dgm:pt modelId="{F5F9262B-8F8B-4718-AA1B-CB63AFA1AFD1}" type="parTrans" cxnId="{311308CE-F8CB-495B-9DFC-CE315566B7F0}">
      <dgm:prSet/>
      <dgm:spPr/>
      <dgm:t>
        <a:bodyPr/>
        <a:lstStyle/>
        <a:p>
          <a:endParaRPr lang="en-US"/>
        </a:p>
      </dgm:t>
    </dgm:pt>
    <dgm:pt modelId="{19D05432-4B1A-4ABB-AE58-3B36FEF44427}" type="sibTrans" cxnId="{311308CE-F8CB-495B-9DFC-CE315566B7F0}">
      <dgm:prSet/>
      <dgm:spPr/>
      <dgm:t>
        <a:bodyPr/>
        <a:lstStyle/>
        <a:p>
          <a:endParaRPr lang="en-US"/>
        </a:p>
      </dgm:t>
    </dgm:pt>
    <dgm:pt modelId="{38E36D2E-EA6B-4A12-B75A-4D3CF2AA7418}">
      <dgm:prSet phldrT="[Text]"/>
      <dgm:spPr/>
      <dgm:t>
        <a:bodyPr/>
        <a:lstStyle/>
        <a:p>
          <a:r>
            <a:rPr lang="en-US" dirty="0" smtClean="0"/>
            <a:t>CNS</a:t>
          </a:r>
          <a:endParaRPr lang="en-US" dirty="0"/>
        </a:p>
      </dgm:t>
    </dgm:pt>
    <dgm:pt modelId="{DB1EFFF4-F5E2-474B-AB14-4CEA8DB45BC6}" type="parTrans" cxnId="{67FE1625-2DFB-45D7-96BE-48217D0FD905}">
      <dgm:prSet/>
      <dgm:spPr/>
      <dgm:t>
        <a:bodyPr/>
        <a:lstStyle/>
        <a:p>
          <a:endParaRPr lang="en-US" dirty="0"/>
        </a:p>
      </dgm:t>
    </dgm:pt>
    <dgm:pt modelId="{0DC845CA-8EF3-4784-A641-5E3CEB2626C7}" type="sibTrans" cxnId="{67FE1625-2DFB-45D7-96BE-48217D0FD905}">
      <dgm:prSet/>
      <dgm:spPr/>
      <dgm:t>
        <a:bodyPr/>
        <a:lstStyle/>
        <a:p>
          <a:endParaRPr lang="en-US"/>
        </a:p>
      </dgm:t>
    </dgm:pt>
    <dgm:pt modelId="{1BAD83B3-FC0F-432E-B619-913C52E1B427}">
      <dgm:prSet phldrT="[Text]"/>
      <dgm:spPr/>
      <dgm:t>
        <a:bodyPr/>
        <a:lstStyle/>
        <a:p>
          <a:r>
            <a:rPr lang="en-US" dirty="0" smtClean="0"/>
            <a:t>Brain</a:t>
          </a:r>
          <a:endParaRPr lang="en-US" dirty="0"/>
        </a:p>
      </dgm:t>
    </dgm:pt>
    <dgm:pt modelId="{7BD43F9D-0908-4211-AE8C-A9951F2C469B}" type="parTrans" cxnId="{DE81A895-F677-4A58-A110-A67F2DE1485A}">
      <dgm:prSet/>
      <dgm:spPr/>
      <dgm:t>
        <a:bodyPr/>
        <a:lstStyle/>
        <a:p>
          <a:endParaRPr lang="en-US" dirty="0"/>
        </a:p>
      </dgm:t>
    </dgm:pt>
    <dgm:pt modelId="{97D9839A-E8E2-4867-AE85-CF63A78BB0BF}" type="sibTrans" cxnId="{DE81A895-F677-4A58-A110-A67F2DE1485A}">
      <dgm:prSet/>
      <dgm:spPr/>
      <dgm:t>
        <a:bodyPr/>
        <a:lstStyle/>
        <a:p>
          <a:endParaRPr lang="en-US"/>
        </a:p>
      </dgm:t>
    </dgm:pt>
    <dgm:pt modelId="{3AF1B760-9F89-4444-B6BA-0549BD039620}">
      <dgm:prSet phldrT="[Text]"/>
      <dgm:spPr/>
      <dgm:t>
        <a:bodyPr/>
        <a:lstStyle/>
        <a:p>
          <a:r>
            <a:rPr lang="en-US" dirty="0" smtClean="0"/>
            <a:t>Spinal cord</a:t>
          </a:r>
          <a:endParaRPr lang="en-US" dirty="0"/>
        </a:p>
      </dgm:t>
    </dgm:pt>
    <dgm:pt modelId="{B6A7DCE9-11ED-4FD7-BB00-2F0D27B104CC}" type="parTrans" cxnId="{1E8F9715-B59C-4B77-B14B-8DDC26B207FF}">
      <dgm:prSet/>
      <dgm:spPr/>
      <dgm:t>
        <a:bodyPr/>
        <a:lstStyle/>
        <a:p>
          <a:endParaRPr lang="en-US" dirty="0"/>
        </a:p>
      </dgm:t>
    </dgm:pt>
    <dgm:pt modelId="{6307868C-DD4E-4EB0-9621-2E82ABD98C2B}" type="sibTrans" cxnId="{1E8F9715-B59C-4B77-B14B-8DDC26B207FF}">
      <dgm:prSet/>
      <dgm:spPr/>
      <dgm:t>
        <a:bodyPr/>
        <a:lstStyle/>
        <a:p>
          <a:endParaRPr lang="en-US"/>
        </a:p>
      </dgm:t>
    </dgm:pt>
    <dgm:pt modelId="{1D17ED99-A361-4C9B-9B6C-C2A6E0D93B0F}">
      <dgm:prSet phldrT="[Text]"/>
      <dgm:spPr/>
      <dgm:t>
        <a:bodyPr/>
        <a:lstStyle/>
        <a:p>
          <a:r>
            <a:rPr lang="en-US" dirty="0" smtClean="0"/>
            <a:t>PNS</a:t>
          </a:r>
          <a:endParaRPr lang="en-US" dirty="0"/>
        </a:p>
      </dgm:t>
    </dgm:pt>
    <dgm:pt modelId="{26BB1DFE-A291-490F-8777-9FB06AC70429}" type="parTrans" cxnId="{DF029BCF-7C53-4022-875C-1BEEAD2D468D}">
      <dgm:prSet/>
      <dgm:spPr/>
      <dgm:t>
        <a:bodyPr/>
        <a:lstStyle/>
        <a:p>
          <a:endParaRPr lang="en-US" dirty="0"/>
        </a:p>
      </dgm:t>
    </dgm:pt>
    <dgm:pt modelId="{79CB855E-89AB-4A85-AE25-E0F22BC7625A}" type="sibTrans" cxnId="{DF029BCF-7C53-4022-875C-1BEEAD2D468D}">
      <dgm:prSet/>
      <dgm:spPr/>
      <dgm:t>
        <a:bodyPr/>
        <a:lstStyle/>
        <a:p>
          <a:endParaRPr lang="en-US"/>
        </a:p>
      </dgm:t>
    </dgm:pt>
    <dgm:pt modelId="{38D32036-9361-4AEF-950B-39FBC125B1AB}">
      <dgm:prSet phldrT="[Text]"/>
      <dgm:spPr/>
      <dgm:t>
        <a:bodyPr/>
        <a:lstStyle/>
        <a:p>
          <a:r>
            <a:rPr lang="en-US" dirty="0" smtClean="0"/>
            <a:t>Neurons</a:t>
          </a:r>
          <a:endParaRPr lang="en-US" dirty="0"/>
        </a:p>
      </dgm:t>
    </dgm:pt>
    <dgm:pt modelId="{565D848D-AAD2-45E1-BBDA-E4050E07A20C}" type="parTrans" cxnId="{ADC97A61-7585-4525-BED6-D3C465546796}">
      <dgm:prSet/>
      <dgm:spPr/>
      <dgm:t>
        <a:bodyPr/>
        <a:lstStyle/>
        <a:p>
          <a:endParaRPr lang="en-US" dirty="0"/>
        </a:p>
      </dgm:t>
    </dgm:pt>
    <dgm:pt modelId="{93DCFBFB-D26C-4567-848A-3EFAA4FAF085}" type="sibTrans" cxnId="{ADC97A61-7585-4525-BED6-D3C465546796}">
      <dgm:prSet/>
      <dgm:spPr/>
      <dgm:t>
        <a:bodyPr/>
        <a:lstStyle/>
        <a:p>
          <a:endParaRPr lang="en-US"/>
        </a:p>
      </dgm:t>
    </dgm:pt>
    <dgm:pt modelId="{DEBC450B-31CC-4710-923C-3F0B996359FA}" type="pres">
      <dgm:prSet presAssocID="{37BBD2F1-6966-4106-86BA-3E0A20ADA95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9B0870-4007-441D-B624-2A285F902B0C}" type="pres">
      <dgm:prSet presAssocID="{1535FCA9-6B2E-495B-942C-BF7A6CA2858F}" presName="root1" presStyleCnt="0"/>
      <dgm:spPr/>
    </dgm:pt>
    <dgm:pt modelId="{4BBE0AE8-EF5B-4795-9E31-9E43D76414BF}" type="pres">
      <dgm:prSet presAssocID="{1535FCA9-6B2E-495B-942C-BF7A6CA2858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11D090-0CD9-4DBF-A208-8CA14947BE1F}" type="pres">
      <dgm:prSet presAssocID="{1535FCA9-6B2E-495B-942C-BF7A6CA2858F}" presName="level2hierChild" presStyleCnt="0"/>
      <dgm:spPr/>
    </dgm:pt>
    <dgm:pt modelId="{89B3297F-B484-494C-B53D-250E7F4E61F0}" type="pres">
      <dgm:prSet presAssocID="{DB1EFFF4-F5E2-474B-AB14-4CEA8DB45BC6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6F99E5BA-FA21-441D-9055-19B616BE9943}" type="pres">
      <dgm:prSet presAssocID="{DB1EFFF4-F5E2-474B-AB14-4CEA8DB45BC6}" presName="connTx" presStyleLbl="parChTrans1D2" presStyleIdx="0" presStyleCnt="2"/>
      <dgm:spPr/>
      <dgm:t>
        <a:bodyPr/>
        <a:lstStyle/>
        <a:p>
          <a:endParaRPr lang="en-US"/>
        </a:p>
      </dgm:t>
    </dgm:pt>
    <dgm:pt modelId="{5DB681C3-A1B2-4E4E-9E12-AD1632EE4CE5}" type="pres">
      <dgm:prSet presAssocID="{38E36D2E-EA6B-4A12-B75A-4D3CF2AA7418}" presName="root2" presStyleCnt="0"/>
      <dgm:spPr/>
    </dgm:pt>
    <dgm:pt modelId="{9B179645-B9DE-41EC-8A4A-DFF81C8E713E}" type="pres">
      <dgm:prSet presAssocID="{38E36D2E-EA6B-4A12-B75A-4D3CF2AA7418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6CEA3A-27A9-4404-9DB0-0552BD82A22D}" type="pres">
      <dgm:prSet presAssocID="{38E36D2E-EA6B-4A12-B75A-4D3CF2AA7418}" presName="level3hierChild" presStyleCnt="0"/>
      <dgm:spPr/>
    </dgm:pt>
    <dgm:pt modelId="{A244EE43-D94E-45D2-A4A9-1447D429A9DD}" type="pres">
      <dgm:prSet presAssocID="{7BD43F9D-0908-4211-AE8C-A9951F2C469B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62AA7F78-A2B7-4348-BCD3-0406CC5F2B8B}" type="pres">
      <dgm:prSet presAssocID="{7BD43F9D-0908-4211-AE8C-A9951F2C469B}" presName="connTx" presStyleLbl="parChTrans1D3" presStyleIdx="0" presStyleCnt="3"/>
      <dgm:spPr/>
      <dgm:t>
        <a:bodyPr/>
        <a:lstStyle/>
        <a:p>
          <a:endParaRPr lang="en-US"/>
        </a:p>
      </dgm:t>
    </dgm:pt>
    <dgm:pt modelId="{2CF6719C-BFCB-4F46-A53B-F6A01575275F}" type="pres">
      <dgm:prSet presAssocID="{1BAD83B3-FC0F-432E-B619-913C52E1B427}" presName="root2" presStyleCnt="0"/>
      <dgm:spPr/>
    </dgm:pt>
    <dgm:pt modelId="{F7A66269-B364-4220-BB3D-E110297BFCF0}" type="pres">
      <dgm:prSet presAssocID="{1BAD83B3-FC0F-432E-B619-913C52E1B427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D8C5A-2F61-49B7-BE2B-AF1F1CAA7DAE}" type="pres">
      <dgm:prSet presAssocID="{1BAD83B3-FC0F-432E-B619-913C52E1B427}" presName="level3hierChild" presStyleCnt="0"/>
      <dgm:spPr/>
    </dgm:pt>
    <dgm:pt modelId="{403D9EAA-40F6-4921-99BF-A49B9BB5A07C}" type="pres">
      <dgm:prSet presAssocID="{B6A7DCE9-11ED-4FD7-BB00-2F0D27B104CC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F5E67B21-A833-445E-92C1-86858FE3A916}" type="pres">
      <dgm:prSet presAssocID="{B6A7DCE9-11ED-4FD7-BB00-2F0D27B104CC}" presName="connTx" presStyleLbl="parChTrans1D3" presStyleIdx="1" presStyleCnt="3"/>
      <dgm:spPr/>
      <dgm:t>
        <a:bodyPr/>
        <a:lstStyle/>
        <a:p>
          <a:endParaRPr lang="en-US"/>
        </a:p>
      </dgm:t>
    </dgm:pt>
    <dgm:pt modelId="{5D032780-F8BD-4499-9FC3-12943013AB3D}" type="pres">
      <dgm:prSet presAssocID="{3AF1B760-9F89-4444-B6BA-0549BD039620}" presName="root2" presStyleCnt="0"/>
      <dgm:spPr/>
    </dgm:pt>
    <dgm:pt modelId="{F6FC34DE-1896-4040-80F8-D375E2D6AC40}" type="pres">
      <dgm:prSet presAssocID="{3AF1B760-9F89-4444-B6BA-0549BD039620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7A30B9-FFEF-499D-A23C-11B5114D5D22}" type="pres">
      <dgm:prSet presAssocID="{3AF1B760-9F89-4444-B6BA-0549BD039620}" presName="level3hierChild" presStyleCnt="0"/>
      <dgm:spPr/>
    </dgm:pt>
    <dgm:pt modelId="{9C8EBDB5-FACD-457B-9ED5-0FEB4B68DCC9}" type="pres">
      <dgm:prSet presAssocID="{26BB1DFE-A291-490F-8777-9FB06AC70429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AB362F17-9792-4EA6-B68D-CCD4E72746D6}" type="pres">
      <dgm:prSet presAssocID="{26BB1DFE-A291-490F-8777-9FB06AC70429}" presName="connTx" presStyleLbl="parChTrans1D2" presStyleIdx="1" presStyleCnt="2"/>
      <dgm:spPr/>
      <dgm:t>
        <a:bodyPr/>
        <a:lstStyle/>
        <a:p>
          <a:endParaRPr lang="en-US"/>
        </a:p>
      </dgm:t>
    </dgm:pt>
    <dgm:pt modelId="{6FE41295-1F6B-4D0E-88D3-1222D85F1C33}" type="pres">
      <dgm:prSet presAssocID="{1D17ED99-A361-4C9B-9B6C-C2A6E0D93B0F}" presName="root2" presStyleCnt="0"/>
      <dgm:spPr/>
    </dgm:pt>
    <dgm:pt modelId="{05E1C67A-C556-4B32-AFA2-97AD6BC3C156}" type="pres">
      <dgm:prSet presAssocID="{1D17ED99-A361-4C9B-9B6C-C2A6E0D93B0F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03684D-337B-44D5-AC46-CE6792C848A4}" type="pres">
      <dgm:prSet presAssocID="{1D17ED99-A361-4C9B-9B6C-C2A6E0D93B0F}" presName="level3hierChild" presStyleCnt="0"/>
      <dgm:spPr/>
    </dgm:pt>
    <dgm:pt modelId="{A6F569A3-C429-4363-9BC0-ED29323F909A}" type="pres">
      <dgm:prSet presAssocID="{565D848D-AAD2-45E1-BBDA-E4050E07A20C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D73DB0B5-0D55-4726-9A22-9A8C48CD8EC0}" type="pres">
      <dgm:prSet presAssocID="{565D848D-AAD2-45E1-BBDA-E4050E07A20C}" presName="connTx" presStyleLbl="parChTrans1D3" presStyleIdx="2" presStyleCnt="3"/>
      <dgm:spPr/>
      <dgm:t>
        <a:bodyPr/>
        <a:lstStyle/>
        <a:p>
          <a:endParaRPr lang="en-US"/>
        </a:p>
      </dgm:t>
    </dgm:pt>
    <dgm:pt modelId="{5D992788-A56A-46F3-B81A-FFCFD7DC442B}" type="pres">
      <dgm:prSet presAssocID="{38D32036-9361-4AEF-950B-39FBC125B1AB}" presName="root2" presStyleCnt="0"/>
      <dgm:spPr/>
    </dgm:pt>
    <dgm:pt modelId="{02273923-905E-44A6-BDB2-301AB353FB7B}" type="pres">
      <dgm:prSet presAssocID="{38D32036-9361-4AEF-950B-39FBC125B1AB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5757A1-776C-41EA-8575-D9E76FB74425}" type="pres">
      <dgm:prSet presAssocID="{38D32036-9361-4AEF-950B-39FBC125B1AB}" presName="level3hierChild" presStyleCnt="0"/>
      <dgm:spPr/>
    </dgm:pt>
  </dgm:ptLst>
  <dgm:cxnLst>
    <dgm:cxn modelId="{662034E8-512D-46F6-981B-091F8898E659}" type="presOf" srcId="{565D848D-AAD2-45E1-BBDA-E4050E07A20C}" destId="{D73DB0B5-0D55-4726-9A22-9A8C48CD8EC0}" srcOrd="1" destOrd="0" presId="urn:microsoft.com/office/officeart/2005/8/layout/hierarchy2"/>
    <dgm:cxn modelId="{84781BB5-A5CE-4B3F-91E4-A78D0D43DF7B}" type="presOf" srcId="{3AF1B760-9F89-4444-B6BA-0549BD039620}" destId="{F6FC34DE-1896-4040-80F8-D375E2D6AC40}" srcOrd="0" destOrd="0" presId="urn:microsoft.com/office/officeart/2005/8/layout/hierarchy2"/>
    <dgm:cxn modelId="{5DCD934A-12D2-4737-BAA0-15E5E63FCBC2}" type="presOf" srcId="{7BD43F9D-0908-4211-AE8C-A9951F2C469B}" destId="{A244EE43-D94E-45D2-A4A9-1447D429A9DD}" srcOrd="0" destOrd="0" presId="urn:microsoft.com/office/officeart/2005/8/layout/hierarchy2"/>
    <dgm:cxn modelId="{EB7BE9A5-FC35-40F7-905C-1E704CF8EC8D}" type="presOf" srcId="{7BD43F9D-0908-4211-AE8C-A9951F2C469B}" destId="{62AA7F78-A2B7-4348-BCD3-0406CC5F2B8B}" srcOrd="1" destOrd="0" presId="urn:microsoft.com/office/officeart/2005/8/layout/hierarchy2"/>
    <dgm:cxn modelId="{311308CE-F8CB-495B-9DFC-CE315566B7F0}" srcId="{37BBD2F1-6966-4106-86BA-3E0A20ADA951}" destId="{1535FCA9-6B2E-495B-942C-BF7A6CA2858F}" srcOrd="0" destOrd="0" parTransId="{F5F9262B-8F8B-4718-AA1B-CB63AFA1AFD1}" sibTransId="{19D05432-4B1A-4ABB-AE58-3B36FEF44427}"/>
    <dgm:cxn modelId="{DA8C971B-7650-46F9-8BB1-1EAB8F2A1812}" type="presOf" srcId="{1BAD83B3-FC0F-432E-B619-913C52E1B427}" destId="{F7A66269-B364-4220-BB3D-E110297BFCF0}" srcOrd="0" destOrd="0" presId="urn:microsoft.com/office/officeart/2005/8/layout/hierarchy2"/>
    <dgm:cxn modelId="{F264FAE7-549A-46E9-93C8-9B499424AC26}" type="presOf" srcId="{37BBD2F1-6966-4106-86BA-3E0A20ADA951}" destId="{DEBC450B-31CC-4710-923C-3F0B996359FA}" srcOrd="0" destOrd="0" presId="urn:microsoft.com/office/officeart/2005/8/layout/hierarchy2"/>
    <dgm:cxn modelId="{67FE1625-2DFB-45D7-96BE-48217D0FD905}" srcId="{1535FCA9-6B2E-495B-942C-BF7A6CA2858F}" destId="{38E36D2E-EA6B-4A12-B75A-4D3CF2AA7418}" srcOrd="0" destOrd="0" parTransId="{DB1EFFF4-F5E2-474B-AB14-4CEA8DB45BC6}" sibTransId="{0DC845CA-8EF3-4784-A641-5E3CEB2626C7}"/>
    <dgm:cxn modelId="{665B7C2F-A687-48E1-B795-A72B997405BC}" type="presOf" srcId="{B6A7DCE9-11ED-4FD7-BB00-2F0D27B104CC}" destId="{F5E67B21-A833-445E-92C1-86858FE3A916}" srcOrd="1" destOrd="0" presId="urn:microsoft.com/office/officeart/2005/8/layout/hierarchy2"/>
    <dgm:cxn modelId="{AB5C5AD6-5DF3-4B83-8866-EFEC883372B0}" type="presOf" srcId="{26BB1DFE-A291-490F-8777-9FB06AC70429}" destId="{AB362F17-9792-4EA6-B68D-CCD4E72746D6}" srcOrd="1" destOrd="0" presId="urn:microsoft.com/office/officeart/2005/8/layout/hierarchy2"/>
    <dgm:cxn modelId="{ADC97A61-7585-4525-BED6-D3C465546796}" srcId="{1D17ED99-A361-4C9B-9B6C-C2A6E0D93B0F}" destId="{38D32036-9361-4AEF-950B-39FBC125B1AB}" srcOrd="0" destOrd="0" parTransId="{565D848D-AAD2-45E1-BBDA-E4050E07A20C}" sibTransId="{93DCFBFB-D26C-4567-848A-3EFAA4FAF085}"/>
    <dgm:cxn modelId="{86337905-B6CE-405D-80EF-CB7575CA0025}" type="presOf" srcId="{38E36D2E-EA6B-4A12-B75A-4D3CF2AA7418}" destId="{9B179645-B9DE-41EC-8A4A-DFF81C8E713E}" srcOrd="0" destOrd="0" presId="urn:microsoft.com/office/officeart/2005/8/layout/hierarchy2"/>
    <dgm:cxn modelId="{687DA03C-CF8C-4277-877E-EF06FF8FFA5F}" type="presOf" srcId="{26BB1DFE-A291-490F-8777-9FB06AC70429}" destId="{9C8EBDB5-FACD-457B-9ED5-0FEB4B68DCC9}" srcOrd="0" destOrd="0" presId="urn:microsoft.com/office/officeart/2005/8/layout/hierarchy2"/>
    <dgm:cxn modelId="{E8DA084C-E86D-4261-8B1B-D01BC0479CA2}" type="presOf" srcId="{38D32036-9361-4AEF-950B-39FBC125B1AB}" destId="{02273923-905E-44A6-BDB2-301AB353FB7B}" srcOrd="0" destOrd="0" presId="urn:microsoft.com/office/officeart/2005/8/layout/hierarchy2"/>
    <dgm:cxn modelId="{34824714-71CF-4E8E-A1A2-4F56145466F5}" type="presOf" srcId="{DB1EFFF4-F5E2-474B-AB14-4CEA8DB45BC6}" destId="{6F99E5BA-FA21-441D-9055-19B616BE9943}" srcOrd="1" destOrd="0" presId="urn:microsoft.com/office/officeart/2005/8/layout/hierarchy2"/>
    <dgm:cxn modelId="{AF157097-FB84-40CD-A7F1-CE636F979CCE}" type="presOf" srcId="{B6A7DCE9-11ED-4FD7-BB00-2F0D27B104CC}" destId="{403D9EAA-40F6-4921-99BF-A49B9BB5A07C}" srcOrd="0" destOrd="0" presId="urn:microsoft.com/office/officeart/2005/8/layout/hierarchy2"/>
    <dgm:cxn modelId="{DE81A895-F677-4A58-A110-A67F2DE1485A}" srcId="{38E36D2E-EA6B-4A12-B75A-4D3CF2AA7418}" destId="{1BAD83B3-FC0F-432E-B619-913C52E1B427}" srcOrd="0" destOrd="0" parTransId="{7BD43F9D-0908-4211-AE8C-A9951F2C469B}" sibTransId="{97D9839A-E8E2-4867-AE85-CF63A78BB0BF}"/>
    <dgm:cxn modelId="{AC7AB3EB-E44B-40F2-9D03-746FCA54C873}" type="presOf" srcId="{1D17ED99-A361-4C9B-9B6C-C2A6E0D93B0F}" destId="{05E1C67A-C556-4B32-AFA2-97AD6BC3C156}" srcOrd="0" destOrd="0" presId="urn:microsoft.com/office/officeart/2005/8/layout/hierarchy2"/>
    <dgm:cxn modelId="{90656554-A521-400E-B3FD-57EA86903447}" type="presOf" srcId="{DB1EFFF4-F5E2-474B-AB14-4CEA8DB45BC6}" destId="{89B3297F-B484-494C-B53D-250E7F4E61F0}" srcOrd="0" destOrd="0" presId="urn:microsoft.com/office/officeart/2005/8/layout/hierarchy2"/>
    <dgm:cxn modelId="{1E8F9715-B59C-4B77-B14B-8DDC26B207FF}" srcId="{38E36D2E-EA6B-4A12-B75A-4D3CF2AA7418}" destId="{3AF1B760-9F89-4444-B6BA-0549BD039620}" srcOrd="1" destOrd="0" parTransId="{B6A7DCE9-11ED-4FD7-BB00-2F0D27B104CC}" sibTransId="{6307868C-DD4E-4EB0-9621-2E82ABD98C2B}"/>
    <dgm:cxn modelId="{2CF5F916-6FAC-4039-A187-30535EE5E62D}" type="presOf" srcId="{565D848D-AAD2-45E1-BBDA-E4050E07A20C}" destId="{A6F569A3-C429-4363-9BC0-ED29323F909A}" srcOrd="0" destOrd="0" presId="urn:microsoft.com/office/officeart/2005/8/layout/hierarchy2"/>
    <dgm:cxn modelId="{DF029BCF-7C53-4022-875C-1BEEAD2D468D}" srcId="{1535FCA9-6B2E-495B-942C-BF7A6CA2858F}" destId="{1D17ED99-A361-4C9B-9B6C-C2A6E0D93B0F}" srcOrd="1" destOrd="0" parTransId="{26BB1DFE-A291-490F-8777-9FB06AC70429}" sibTransId="{79CB855E-89AB-4A85-AE25-E0F22BC7625A}"/>
    <dgm:cxn modelId="{735B523B-77C0-4472-8802-267F6E0803B5}" type="presOf" srcId="{1535FCA9-6B2E-495B-942C-BF7A6CA2858F}" destId="{4BBE0AE8-EF5B-4795-9E31-9E43D76414BF}" srcOrd="0" destOrd="0" presId="urn:microsoft.com/office/officeart/2005/8/layout/hierarchy2"/>
    <dgm:cxn modelId="{839938E6-D302-4F61-93B6-8C2D65A20348}" type="presParOf" srcId="{DEBC450B-31CC-4710-923C-3F0B996359FA}" destId="{169B0870-4007-441D-B624-2A285F902B0C}" srcOrd="0" destOrd="0" presId="urn:microsoft.com/office/officeart/2005/8/layout/hierarchy2"/>
    <dgm:cxn modelId="{7324CC77-7B9D-4D4A-962E-999E29A2997B}" type="presParOf" srcId="{169B0870-4007-441D-B624-2A285F902B0C}" destId="{4BBE0AE8-EF5B-4795-9E31-9E43D76414BF}" srcOrd="0" destOrd="0" presId="urn:microsoft.com/office/officeart/2005/8/layout/hierarchy2"/>
    <dgm:cxn modelId="{F0C09925-8493-4E9D-9D23-F1D846D3129C}" type="presParOf" srcId="{169B0870-4007-441D-B624-2A285F902B0C}" destId="{2D11D090-0CD9-4DBF-A208-8CA14947BE1F}" srcOrd="1" destOrd="0" presId="urn:microsoft.com/office/officeart/2005/8/layout/hierarchy2"/>
    <dgm:cxn modelId="{F158B064-F836-4666-B551-EF5CF1693EE4}" type="presParOf" srcId="{2D11D090-0CD9-4DBF-A208-8CA14947BE1F}" destId="{89B3297F-B484-494C-B53D-250E7F4E61F0}" srcOrd="0" destOrd="0" presId="urn:microsoft.com/office/officeart/2005/8/layout/hierarchy2"/>
    <dgm:cxn modelId="{73A42D12-94A5-4D20-B3D4-301346953859}" type="presParOf" srcId="{89B3297F-B484-494C-B53D-250E7F4E61F0}" destId="{6F99E5BA-FA21-441D-9055-19B616BE9943}" srcOrd="0" destOrd="0" presId="urn:microsoft.com/office/officeart/2005/8/layout/hierarchy2"/>
    <dgm:cxn modelId="{DA4235B5-0076-4B71-9E50-E24744B47636}" type="presParOf" srcId="{2D11D090-0CD9-4DBF-A208-8CA14947BE1F}" destId="{5DB681C3-A1B2-4E4E-9E12-AD1632EE4CE5}" srcOrd="1" destOrd="0" presId="urn:microsoft.com/office/officeart/2005/8/layout/hierarchy2"/>
    <dgm:cxn modelId="{7D45F402-FBB0-402D-BA34-80C4009ACE55}" type="presParOf" srcId="{5DB681C3-A1B2-4E4E-9E12-AD1632EE4CE5}" destId="{9B179645-B9DE-41EC-8A4A-DFF81C8E713E}" srcOrd="0" destOrd="0" presId="urn:microsoft.com/office/officeart/2005/8/layout/hierarchy2"/>
    <dgm:cxn modelId="{2F409153-B926-4390-9FBF-518DB2E41C0E}" type="presParOf" srcId="{5DB681C3-A1B2-4E4E-9E12-AD1632EE4CE5}" destId="{596CEA3A-27A9-4404-9DB0-0552BD82A22D}" srcOrd="1" destOrd="0" presId="urn:microsoft.com/office/officeart/2005/8/layout/hierarchy2"/>
    <dgm:cxn modelId="{51711C77-83C2-454F-BBE1-BB25377F13B5}" type="presParOf" srcId="{596CEA3A-27A9-4404-9DB0-0552BD82A22D}" destId="{A244EE43-D94E-45D2-A4A9-1447D429A9DD}" srcOrd="0" destOrd="0" presId="urn:microsoft.com/office/officeart/2005/8/layout/hierarchy2"/>
    <dgm:cxn modelId="{AF138A17-68E8-4C7D-8C4E-D473DAF7107D}" type="presParOf" srcId="{A244EE43-D94E-45D2-A4A9-1447D429A9DD}" destId="{62AA7F78-A2B7-4348-BCD3-0406CC5F2B8B}" srcOrd="0" destOrd="0" presId="urn:microsoft.com/office/officeart/2005/8/layout/hierarchy2"/>
    <dgm:cxn modelId="{7F29FB0F-ED3C-45A4-B85C-13A08B73FF0E}" type="presParOf" srcId="{596CEA3A-27A9-4404-9DB0-0552BD82A22D}" destId="{2CF6719C-BFCB-4F46-A53B-F6A01575275F}" srcOrd="1" destOrd="0" presId="urn:microsoft.com/office/officeart/2005/8/layout/hierarchy2"/>
    <dgm:cxn modelId="{A5EC3762-9A4A-4EEA-A229-3E9B059DA9A9}" type="presParOf" srcId="{2CF6719C-BFCB-4F46-A53B-F6A01575275F}" destId="{F7A66269-B364-4220-BB3D-E110297BFCF0}" srcOrd="0" destOrd="0" presId="urn:microsoft.com/office/officeart/2005/8/layout/hierarchy2"/>
    <dgm:cxn modelId="{8543EB35-50CB-4B46-8898-5D3793A19D35}" type="presParOf" srcId="{2CF6719C-BFCB-4F46-A53B-F6A01575275F}" destId="{20AD8C5A-2F61-49B7-BE2B-AF1F1CAA7DAE}" srcOrd="1" destOrd="0" presId="urn:microsoft.com/office/officeart/2005/8/layout/hierarchy2"/>
    <dgm:cxn modelId="{ACC53F8A-06BD-47A5-B12C-9A57244167A8}" type="presParOf" srcId="{596CEA3A-27A9-4404-9DB0-0552BD82A22D}" destId="{403D9EAA-40F6-4921-99BF-A49B9BB5A07C}" srcOrd="2" destOrd="0" presId="urn:microsoft.com/office/officeart/2005/8/layout/hierarchy2"/>
    <dgm:cxn modelId="{2B2FD3E8-B785-4CE6-8437-03349618F793}" type="presParOf" srcId="{403D9EAA-40F6-4921-99BF-A49B9BB5A07C}" destId="{F5E67B21-A833-445E-92C1-86858FE3A916}" srcOrd="0" destOrd="0" presId="urn:microsoft.com/office/officeart/2005/8/layout/hierarchy2"/>
    <dgm:cxn modelId="{76243EFD-73F2-4CC3-A571-89806D9E4482}" type="presParOf" srcId="{596CEA3A-27A9-4404-9DB0-0552BD82A22D}" destId="{5D032780-F8BD-4499-9FC3-12943013AB3D}" srcOrd="3" destOrd="0" presId="urn:microsoft.com/office/officeart/2005/8/layout/hierarchy2"/>
    <dgm:cxn modelId="{AC5B11FA-B2CC-418A-BB89-C22410AD1C4A}" type="presParOf" srcId="{5D032780-F8BD-4499-9FC3-12943013AB3D}" destId="{F6FC34DE-1896-4040-80F8-D375E2D6AC40}" srcOrd="0" destOrd="0" presId="urn:microsoft.com/office/officeart/2005/8/layout/hierarchy2"/>
    <dgm:cxn modelId="{583EED95-C69F-41B8-A01D-564A93F5F5CB}" type="presParOf" srcId="{5D032780-F8BD-4499-9FC3-12943013AB3D}" destId="{B37A30B9-FFEF-499D-A23C-11B5114D5D22}" srcOrd="1" destOrd="0" presId="urn:microsoft.com/office/officeart/2005/8/layout/hierarchy2"/>
    <dgm:cxn modelId="{EC3FB01E-87D2-4F76-B802-3AD42D107534}" type="presParOf" srcId="{2D11D090-0CD9-4DBF-A208-8CA14947BE1F}" destId="{9C8EBDB5-FACD-457B-9ED5-0FEB4B68DCC9}" srcOrd="2" destOrd="0" presId="urn:microsoft.com/office/officeart/2005/8/layout/hierarchy2"/>
    <dgm:cxn modelId="{5FBBA5FD-AE3E-46ED-86C4-3407FD132ABB}" type="presParOf" srcId="{9C8EBDB5-FACD-457B-9ED5-0FEB4B68DCC9}" destId="{AB362F17-9792-4EA6-B68D-CCD4E72746D6}" srcOrd="0" destOrd="0" presId="urn:microsoft.com/office/officeart/2005/8/layout/hierarchy2"/>
    <dgm:cxn modelId="{99F37124-B43A-420C-A43F-743D781F7ACE}" type="presParOf" srcId="{2D11D090-0CD9-4DBF-A208-8CA14947BE1F}" destId="{6FE41295-1F6B-4D0E-88D3-1222D85F1C33}" srcOrd="3" destOrd="0" presId="urn:microsoft.com/office/officeart/2005/8/layout/hierarchy2"/>
    <dgm:cxn modelId="{2BF64D45-1536-4AD1-A513-D8F3A4E16F11}" type="presParOf" srcId="{6FE41295-1F6B-4D0E-88D3-1222D85F1C33}" destId="{05E1C67A-C556-4B32-AFA2-97AD6BC3C156}" srcOrd="0" destOrd="0" presId="urn:microsoft.com/office/officeart/2005/8/layout/hierarchy2"/>
    <dgm:cxn modelId="{698DCB07-0839-4940-BFBE-26DD5725B465}" type="presParOf" srcId="{6FE41295-1F6B-4D0E-88D3-1222D85F1C33}" destId="{7903684D-337B-44D5-AC46-CE6792C848A4}" srcOrd="1" destOrd="0" presId="urn:microsoft.com/office/officeart/2005/8/layout/hierarchy2"/>
    <dgm:cxn modelId="{4A9616A9-8202-4CB9-B602-FA6A916BE0AF}" type="presParOf" srcId="{7903684D-337B-44D5-AC46-CE6792C848A4}" destId="{A6F569A3-C429-4363-9BC0-ED29323F909A}" srcOrd="0" destOrd="0" presId="urn:microsoft.com/office/officeart/2005/8/layout/hierarchy2"/>
    <dgm:cxn modelId="{5F7102A5-9F73-4C5F-ABEF-CF95BEE8D56D}" type="presParOf" srcId="{A6F569A3-C429-4363-9BC0-ED29323F909A}" destId="{D73DB0B5-0D55-4726-9A22-9A8C48CD8EC0}" srcOrd="0" destOrd="0" presId="urn:microsoft.com/office/officeart/2005/8/layout/hierarchy2"/>
    <dgm:cxn modelId="{749C8C74-39B0-4CB4-AC4D-1783211673C6}" type="presParOf" srcId="{7903684D-337B-44D5-AC46-CE6792C848A4}" destId="{5D992788-A56A-46F3-B81A-FFCFD7DC442B}" srcOrd="1" destOrd="0" presId="urn:microsoft.com/office/officeart/2005/8/layout/hierarchy2"/>
    <dgm:cxn modelId="{194E9FFD-6349-43A2-A9DF-D9E311671991}" type="presParOf" srcId="{5D992788-A56A-46F3-B81A-FFCFD7DC442B}" destId="{02273923-905E-44A6-BDB2-301AB353FB7B}" srcOrd="0" destOrd="0" presId="urn:microsoft.com/office/officeart/2005/8/layout/hierarchy2"/>
    <dgm:cxn modelId="{7C8B907C-E943-4159-9AFD-9D125B4DC9E3}" type="presParOf" srcId="{5D992788-A56A-46F3-B81A-FFCFD7DC442B}" destId="{375757A1-776C-41EA-8575-D9E76FB74425}" srcOrd="1" destOrd="0" presId="urn:microsoft.com/office/officeart/2005/8/layout/hierarchy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42E7708-8EDF-4DF3-8C03-AD7AD0653321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832826-6FFB-4C18-955D-95BF1C179147}">
      <dgm:prSet phldrT="[Text]"/>
      <dgm:spPr/>
      <dgm:t>
        <a:bodyPr/>
        <a:lstStyle/>
        <a:p>
          <a:r>
            <a:rPr lang="en-US" dirty="0" smtClean="0"/>
            <a:t>Vulnerability</a:t>
          </a:r>
          <a:endParaRPr lang="en-US" dirty="0"/>
        </a:p>
      </dgm:t>
    </dgm:pt>
    <dgm:pt modelId="{27121D65-5A69-4D4E-987B-D0B0D83AEBCF}" type="parTrans" cxnId="{B3A841D4-1D65-45DC-ABA6-F5603A046282}">
      <dgm:prSet/>
      <dgm:spPr/>
      <dgm:t>
        <a:bodyPr/>
        <a:lstStyle/>
        <a:p>
          <a:endParaRPr lang="en-US"/>
        </a:p>
      </dgm:t>
    </dgm:pt>
    <dgm:pt modelId="{2D1FFA6D-C15F-4E48-B062-BE0B3D6C7CF3}" type="sibTrans" cxnId="{B3A841D4-1D65-45DC-ABA6-F5603A046282}">
      <dgm:prSet/>
      <dgm:spPr/>
      <dgm:t>
        <a:bodyPr/>
        <a:lstStyle/>
        <a:p>
          <a:endParaRPr lang="en-US"/>
        </a:p>
      </dgm:t>
    </dgm:pt>
    <dgm:pt modelId="{3E93BA3D-4C10-4419-BF02-1948DCEF8576}">
      <dgm:prSet phldrT="[Text]"/>
      <dgm:spPr/>
      <dgm:t>
        <a:bodyPr/>
        <a:lstStyle/>
        <a:p>
          <a:r>
            <a:rPr lang="en-US" dirty="0" smtClean="0"/>
            <a:t>Lack of resources</a:t>
          </a:r>
          <a:endParaRPr lang="en-US" dirty="0"/>
        </a:p>
      </dgm:t>
    </dgm:pt>
    <dgm:pt modelId="{AE42A8B2-B2A4-43CC-A9AA-7DCEF458A647}" type="parTrans" cxnId="{F07F31DC-7032-48D1-BAFC-B33E19D0AF28}">
      <dgm:prSet/>
      <dgm:spPr/>
      <dgm:t>
        <a:bodyPr/>
        <a:lstStyle/>
        <a:p>
          <a:endParaRPr lang="en-US"/>
        </a:p>
      </dgm:t>
    </dgm:pt>
    <dgm:pt modelId="{E8E5BC9D-7C1D-4862-9970-911E3660F26E}" type="sibTrans" cxnId="{F07F31DC-7032-48D1-BAFC-B33E19D0AF28}">
      <dgm:prSet/>
      <dgm:spPr/>
      <dgm:t>
        <a:bodyPr/>
        <a:lstStyle/>
        <a:p>
          <a:endParaRPr lang="en-US"/>
        </a:p>
      </dgm:t>
    </dgm:pt>
    <dgm:pt modelId="{C300FD65-13AD-4BF6-84F1-19E1E2A37987}">
      <dgm:prSet phldrT="[Text]"/>
      <dgm:spPr/>
      <dgm:t>
        <a:bodyPr/>
        <a:lstStyle/>
        <a:p>
          <a:r>
            <a:rPr lang="en-US" dirty="0" smtClean="0"/>
            <a:t>Harmful/threatening situation</a:t>
          </a:r>
          <a:endParaRPr lang="en-US" dirty="0"/>
        </a:p>
      </dgm:t>
    </dgm:pt>
    <dgm:pt modelId="{0E9124B1-5035-462E-A7B7-0855FF2A9DA3}" type="parTrans" cxnId="{BF26A269-CFF6-4C71-89C2-C040CC56B347}">
      <dgm:prSet/>
      <dgm:spPr/>
      <dgm:t>
        <a:bodyPr/>
        <a:lstStyle/>
        <a:p>
          <a:endParaRPr lang="en-US"/>
        </a:p>
      </dgm:t>
    </dgm:pt>
    <dgm:pt modelId="{56E825E9-2032-4128-9946-7BE5974E99EA}" type="sibTrans" cxnId="{BF26A269-CFF6-4C71-89C2-C040CC56B347}">
      <dgm:prSet/>
      <dgm:spPr/>
      <dgm:t>
        <a:bodyPr/>
        <a:lstStyle/>
        <a:p>
          <a:endParaRPr lang="en-US"/>
        </a:p>
      </dgm:t>
    </dgm:pt>
    <dgm:pt modelId="{5F3CC28F-5399-450A-A356-ED3FA1BAD5F9}">
      <dgm:prSet phldrT="[Text]"/>
      <dgm:spPr/>
      <dgm:t>
        <a:bodyPr/>
        <a:lstStyle/>
        <a:p>
          <a:r>
            <a:rPr lang="en-US" dirty="0" smtClean="0"/>
            <a:t>Coping</a:t>
          </a:r>
          <a:endParaRPr lang="en-US" dirty="0"/>
        </a:p>
      </dgm:t>
    </dgm:pt>
    <dgm:pt modelId="{74E20AAE-EB68-4397-98D8-2EC29C552C36}" type="parTrans" cxnId="{9454E8AF-A7AF-4C91-AE33-617A088ADCE7}">
      <dgm:prSet/>
      <dgm:spPr/>
      <dgm:t>
        <a:bodyPr/>
        <a:lstStyle/>
        <a:p>
          <a:endParaRPr lang="en-US"/>
        </a:p>
      </dgm:t>
    </dgm:pt>
    <dgm:pt modelId="{5E6579D3-2FBD-4C59-AE2D-DFD827A20122}" type="sibTrans" cxnId="{9454E8AF-A7AF-4C91-AE33-617A088ADCE7}">
      <dgm:prSet/>
      <dgm:spPr/>
      <dgm:t>
        <a:bodyPr/>
        <a:lstStyle/>
        <a:p>
          <a:endParaRPr lang="en-US"/>
        </a:p>
      </dgm:t>
    </dgm:pt>
    <dgm:pt modelId="{2846DC0B-9B37-4638-A759-216CAF526046}">
      <dgm:prSet phldrT="[Text]"/>
      <dgm:spPr/>
      <dgm:t>
        <a:bodyPr/>
        <a:lstStyle/>
        <a:p>
          <a:r>
            <a:rPr lang="en-US" dirty="0" smtClean="0"/>
            <a:t>Process</a:t>
          </a:r>
          <a:endParaRPr lang="en-US" dirty="0"/>
        </a:p>
      </dgm:t>
    </dgm:pt>
    <dgm:pt modelId="{08D9C881-9F7B-4646-90AA-237DDE7B2C56}" type="parTrans" cxnId="{04EB7837-E25B-41AD-8150-8E2B0E875028}">
      <dgm:prSet/>
      <dgm:spPr/>
      <dgm:t>
        <a:bodyPr/>
        <a:lstStyle/>
        <a:p>
          <a:endParaRPr lang="en-US"/>
        </a:p>
      </dgm:t>
    </dgm:pt>
    <dgm:pt modelId="{20D93F74-1588-482A-ABBC-B1FF387EE24B}" type="sibTrans" cxnId="{04EB7837-E25B-41AD-8150-8E2B0E875028}">
      <dgm:prSet/>
      <dgm:spPr/>
      <dgm:t>
        <a:bodyPr/>
        <a:lstStyle/>
        <a:p>
          <a:endParaRPr lang="en-US"/>
        </a:p>
      </dgm:t>
    </dgm:pt>
    <dgm:pt modelId="{61FAB6DE-C648-4EA4-99EB-6CBDD7F0ED2D}">
      <dgm:prSet phldrT="[Text]"/>
      <dgm:spPr/>
      <dgm:t>
        <a:bodyPr/>
        <a:lstStyle/>
        <a:p>
          <a:r>
            <a:rPr lang="en-US" dirty="0" smtClean="0"/>
            <a:t>Not automatic</a:t>
          </a:r>
          <a:endParaRPr lang="en-US" dirty="0"/>
        </a:p>
      </dgm:t>
    </dgm:pt>
    <dgm:pt modelId="{B0617AE4-A564-443E-871D-75614EC0CAB5}" type="parTrans" cxnId="{29BA85ED-23F7-4954-9894-5C1EF8DDBE01}">
      <dgm:prSet/>
      <dgm:spPr/>
      <dgm:t>
        <a:bodyPr/>
        <a:lstStyle/>
        <a:p>
          <a:endParaRPr lang="en-US"/>
        </a:p>
      </dgm:t>
    </dgm:pt>
    <dgm:pt modelId="{494C1660-74EF-4984-ABD4-97744334AF75}" type="sibTrans" cxnId="{29BA85ED-23F7-4954-9894-5C1EF8DDBE01}">
      <dgm:prSet/>
      <dgm:spPr/>
      <dgm:t>
        <a:bodyPr/>
        <a:lstStyle/>
        <a:p>
          <a:endParaRPr lang="en-US"/>
        </a:p>
      </dgm:t>
    </dgm:pt>
    <dgm:pt modelId="{A62052F8-60F5-4DA9-B7EC-5DB3144B8AE3}">
      <dgm:prSet phldrT="[Text]"/>
      <dgm:spPr/>
      <dgm:t>
        <a:bodyPr/>
        <a:lstStyle/>
        <a:p>
          <a:r>
            <a:rPr lang="en-US" dirty="0" smtClean="0"/>
            <a:t>Requires effort</a:t>
          </a:r>
          <a:endParaRPr lang="en-US" dirty="0"/>
        </a:p>
      </dgm:t>
    </dgm:pt>
    <dgm:pt modelId="{21E8C188-A8B7-4CB0-92AD-BD97B7D39437}" type="parTrans" cxnId="{CE31B8EE-7E69-44F3-A9A3-EC94C5C567BD}">
      <dgm:prSet/>
      <dgm:spPr/>
    </dgm:pt>
    <dgm:pt modelId="{75571B7D-0871-4CF8-9E00-13925D135C83}" type="sibTrans" cxnId="{CE31B8EE-7E69-44F3-A9A3-EC94C5C567BD}">
      <dgm:prSet/>
      <dgm:spPr/>
    </dgm:pt>
    <dgm:pt modelId="{A776D40F-CAC4-40AE-BE8E-0FBDA926C0C7}">
      <dgm:prSet phldrT="[Text]"/>
      <dgm:spPr/>
      <dgm:t>
        <a:bodyPr/>
        <a:lstStyle/>
        <a:p>
          <a:r>
            <a:rPr lang="en-US" dirty="0" smtClean="0"/>
            <a:t>Effort to manage situation</a:t>
          </a:r>
          <a:endParaRPr lang="en-US" dirty="0"/>
        </a:p>
      </dgm:t>
    </dgm:pt>
    <dgm:pt modelId="{49DC1359-FD2A-45F9-A6CE-B750A6CEEB37}" type="parTrans" cxnId="{C1DEC235-5447-481C-A77E-5DFD302FA245}">
      <dgm:prSet/>
      <dgm:spPr/>
    </dgm:pt>
    <dgm:pt modelId="{49A30716-1969-4ED8-A483-F95F296F546E}" type="sibTrans" cxnId="{C1DEC235-5447-481C-A77E-5DFD302FA245}">
      <dgm:prSet/>
      <dgm:spPr/>
    </dgm:pt>
    <dgm:pt modelId="{1E0329AA-DB56-487D-934B-DF517E32F409}" type="pres">
      <dgm:prSet presAssocID="{242E7708-8EDF-4DF3-8C03-AD7AD065332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F9D2136-1689-455B-BD6E-C11E855A9869}" type="pres">
      <dgm:prSet presAssocID="{2F832826-6FFB-4C18-955D-95BF1C179147}" presName="linNode" presStyleCnt="0"/>
      <dgm:spPr/>
    </dgm:pt>
    <dgm:pt modelId="{A3AF67EB-20D6-4381-AC94-1E911E42DCD5}" type="pres">
      <dgm:prSet presAssocID="{2F832826-6FFB-4C18-955D-95BF1C179147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444884-2032-42B9-B22D-D397BA6CA34D}" type="pres">
      <dgm:prSet presAssocID="{2F832826-6FFB-4C18-955D-95BF1C179147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3DE0C-97F7-4F42-9235-638553ACD8FD}" type="pres">
      <dgm:prSet presAssocID="{2D1FFA6D-C15F-4E48-B062-BE0B3D6C7CF3}" presName="spacing" presStyleCnt="0"/>
      <dgm:spPr/>
    </dgm:pt>
    <dgm:pt modelId="{9FF94A5D-B3F4-4485-A1D2-1AC2A940B2F6}" type="pres">
      <dgm:prSet presAssocID="{5F3CC28F-5399-450A-A356-ED3FA1BAD5F9}" presName="linNode" presStyleCnt="0"/>
      <dgm:spPr/>
    </dgm:pt>
    <dgm:pt modelId="{D9C2F384-A510-4887-A697-05775820D9C8}" type="pres">
      <dgm:prSet presAssocID="{5F3CC28F-5399-450A-A356-ED3FA1BAD5F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DABFD2-9A22-4563-9B08-C0D291CECBD4}" type="pres">
      <dgm:prSet presAssocID="{5F3CC28F-5399-450A-A356-ED3FA1BAD5F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DEC235-5447-481C-A77E-5DFD302FA245}" srcId="{5F3CC28F-5399-450A-A356-ED3FA1BAD5F9}" destId="{A776D40F-CAC4-40AE-BE8E-0FBDA926C0C7}" srcOrd="3" destOrd="0" parTransId="{49DC1359-FD2A-45F9-A6CE-B750A6CEEB37}" sibTransId="{49A30716-1969-4ED8-A483-F95F296F546E}"/>
    <dgm:cxn modelId="{345708B8-755A-4236-B751-2771D5A761FB}" type="presOf" srcId="{242E7708-8EDF-4DF3-8C03-AD7AD0653321}" destId="{1E0329AA-DB56-487D-934B-DF517E32F409}" srcOrd="0" destOrd="0" presId="urn:microsoft.com/office/officeart/2005/8/layout/vList6"/>
    <dgm:cxn modelId="{EC6EC3B1-C573-4851-ABAD-AEB9C96D9991}" type="presOf" srcId="{A62052F8-60F5-4DA9-B7EC-5DB3144B8AE3}" destId="{6BDABFD2-9A22-4563-9B08-C0D291CECBD4}" srcOrd="0" destOrd="2" presId="urn:microsoft.com/office/officeart/2005/8/layout/vList6"/>
    <dgm:cxn modelId="{95027888-5F4A-47F4-A1B6-480E76065496}" type="presOf" srcId="{2846DC0B-9B37-4638-A759-216CAF526046}" destId="{6BDABFD2-9A22-4563-9B08-C0D291CECBD4}" srcOrd="0" destOrd="0" presId="urn:microsoft.com/office/officeart/2005/8/layout/vList6"/>
    <dgm:cxn modelId="{CE31B8EE-7E69-44F3-A9A3-EC94C5C567BD}" srcId="{5F3CC28F-5399-450A-A356-ED3FA1BAD5F9}" destId="{A62052F8-60F5-4DA9-B7EC-5DB3144B8AE3}" srcOrd="2" destOrd="0" parTransId="{21E8C188-A8B7-4CB0-92AD-BD97B7D39437}" sibTransId="{75571B7D-0871-4CF8-9E00-13925D135C83}"/>
    <dgm:cxn modelId="{F07F31DC-7032-48D1-BAFC-B33E19D0AF28}" srcId="{2F832826-6FFB-4C18-955D-95BF1C179147}" destId="{3E93BA3D-4C10-4419-BF02-1948DCEF8576}" srcOrd="0" destOrd="0" parTransId="{AE42A8B2-B2A4-43CC-A9AA-7DCEF458A647}" sibTransId="{E8E5BC9D-7C1D-4862-9970-911E3660F26E}"/>
    <dgm:cxn modelId="{961F6D74-DBBB-430C-A065-056B88F34E65}" type="presOf" srcId="{3E93BA3D-4C10-4419-BF02-1948DCEF8576}" destId="{3C444884-2032-42B9-B22D-D397BA6CA34D}" srcOrd="0" destOrd="0" presId="urn:microsoft.com/office/officeart/2005/8/layout/vList6"/>
    <dgm:cxn modelId="{9454E8AF-A7AF-4C91-AE33-617A088ADCE7}" srcId="{242E7708-8EDF-4DF3-8C03-AD7AD0653321}" destId="{5F3CC28F-5399-450A-A356-ED3FA1BAD5F9}" srcOrd="1" destOrd="0" parTransId="{74E20AAE-EB68-4397-98D8-2EC29C552C36}" sibTransId="{5E6579D3-2FBD-4C59-AE2D-DFD827A20122}"/>
    <dgm:cxn modelId="{22A5C3AF-E400-45FA-8187-8D1C0D3C9E63}" type="presOf" srcId="{A776D40F-CAC4-40AE-BE8E-0FBDA926C0C7}" destId="{6BDABFD2-9A22-4563-9B08-C0D291CECBD4}" srcOrd="0" destOrd="3" presId="urn:microsoft.com/office/officeart/2005/8/layout/vList6"/>
    <dgm:cxn modelId="{B3A841D4-1D65-45DC-ABA6-F5603A046282}" srcId="{242E7708-8EDF-4DF3-8C03-AD7AD0653321}" destId="{2F832826-6FFB-4C18-955D-95BF1C179147}" srcOrd="0" destOrd="0" parTransId="{27121D65-5A69-4D4E-987B-D0B0D83AEBCF}" sibTransId="{2D1FFA6D-C15F-4E48-B062-BE0B3D6C7CF3}"/>
    <dgm:cxn modelId="{29BA85ED-23F7-4954-9894-5C1EF8DDBE01}" srcId="{5F3CC28F-5399-450A-A356-ED3FA1BAD5F9}" destId="{61FAB6DE-C648-4EA4-99EB-6CBDD7F0ED2D}" srcOrd="1" destOrd="0" parTransId="{B0617AE4-A564-443E-871D-75614EC0CAB5}" sibTransId="{494C1660-74EF-4984-ABD4-97744334AF75}"/>
    <dgm:cxn modelId="{05AEF765-9B1D-4F95-B144-CAC69B283FDC}" type="presOf" srcId="{2F832826-6FFB-4C18-955D-95BF1C179147}" destId="{A3AF67EB-20D6-4381-AC94-1E911E42DCD5}" srcOrd="0" destOrd="0" presId="urn:microsoft.com/office/officeart/2005/8/layout/vList6"/>
    <dgm:cxn modelId="{AF3D1E4E-AD8D-4CA3-80C9-0266327976BA}" type="presOf" srcId="{C300FD65-13AD-4BF6-84F1-19E1E2A37987}" destId="{3C444884-2032-42B9-B22D-D397BA6CA34D}" srcOrd="0" destOrd="1" presId="urn:microsoft.com/office/officeart/2005/8/layout/vList6"/>
    <dgm:cxn modelId="{04EB7837-E25B-41AD-8150-8E2B0E875028}" srcId="{5F3CC28F-5399-450A-A356-ED3FA1BAD5F9}" destId="{2846DC0B-9B37-4638-A759-216CAF526046}" srcOrd="0" destOrd="0" parTransId="{08D9C881-9F7B-4646-90AA-237DDE7B2C56}" sibTransId="{20D93F74-1588-482A-ABBC-B1FF387EE24B}"/>
    <dgm:cxn modelId="{79D71D3F-D6B8-4095-9FEF-C4C33AF6A427}" type="presOf" srcId="{5F3CC28F-5399-450A-A356-ED3FA1BAD5F9}" destId="{D9C2F384-A510-4887-A697-05775820D9C8}" srcOrd="0" destOrd="0" presId="urn:microsoft.com/office/officeart/2005/8/layout/vList6"/>
    <dgm:cxn modelId="{BF26A269-CFF6-4C71-89C2-C040CC56B347}" srcId="{2F832826-6FFB-4C18-955D-95BF1C179147}" destId="{C300FD65-13AD-4BF6-84F1-19E1E2A37987}" srcOrd="1" destOrd="0" parTransId="{0E9124B1-5035-462E-A7B7-0855FF2A9DA3}" sibTransId="{56E825E9-2032-4128-9946-7BE5974E99EA}"/>
    <dgm:cxn modelId="{8C23A872-64A8-49C1-A4C1-C67B066D8DAD}" type="presOf" srcId="{61FAB6DE-C648-4EA4-99EB-6CBDD7F0ED2D}" destId="{6BDABFD2-9A22-4563-9B08-C0D291CECBD4}" srcOrd="0" destOrd="1" presId="urn:microsoft.com/office/officeart/2005/8/layout/vList6"/>
    <dgm:cxn modelId="{B4C39437-A0CC-450B-A344-874B45496E5C}" type="presParOf" srcId="{1E0329AA-DB56-487D-934B-DF517E32F409}" destId="{AF9D2136-1689-455B-BD6E-C11E855A9869}" srcOrd="0" destOrd="0" presId="urn:microsoft.com/office/officeart/2005/8/layout/vList6"/>
    <dgm:cxn modelId="{6894993C-72D4-4920-8C84-4B17680ECE0D}" type="presParOf" srcId="{AF9D2136-1689-455B-BD6E-C11E855A9869}" destId="{A3AF67EB-20D6-4381-AC94-1E911E42DCD5}" srcOrd="0" destOrd="0" presId="urn:microsoft.com/office/officeart/2005/8/layout/vList6"/>
    <dgm:cxn modelId="{F3E150B6-67B3-4CB1-8A63-5F8C8F9E9328}" type="presParOf" srcId="{AF9D2136-1689-455B-BD6E-C11E855A9869}" destId="{3C444884-2032-42B9-B22D-D397BA6CA34D}" srcOrd="1" destOrd="0" presId="urn:microsoft.com/office/officeart/2005/8/layout/vList6"/>
    <dgm:cxn modelId="{82664403-1252-4688-9DB3-915328B7289F}" type="presParOf" srcId="{1E0329AA-DB56-487D-934B-DF517E32F409}" destId="{21B3DE0C-97F7-4F42-9235-638553ACD8FD}" srcOrd="1" destOrd="0" presId="urn:microsoft.com/office/officeart/2005/8/layout/vList6"/>
    <dgm:cxn modelId="{649C9530-7CEC-4BD6-87C2-B251E0D9E6E1}" type="presParOf" srcId="{1E0329AA-DB56-487D-934B-DF517E32F409}" destId="{9FF94A5D-B3F4-4485-A1D2-1AC2A940B2F6}" srcOrd="2" destOrd="0" presId="urn:microsoft.com/office/officeart/2005/8/layout/vList6"/>
    <dgm:cxn modelId="{A29746D5-3393-4A28-9616-8A902D30C21E}" type="presParOf" srcId="{9FF94A5D-B3F4-4485-A1D2-1AC2A940B2F6}" destId="{D9C2F384-A510-4887-A697-05775820D9C8}" srcOrd="0" destOrd="0" presId="urn:microsoft.com/office/officeart/2005/8/layout/vList6"/>
    <dgm:cxn modelId="{28C57ABF-90C1-4FCB-830F-506D5E89C5CB}" type="presParOf" srcId="{9FF94A5D-B3F4-4485-A1D2-1AC2A940B2F6}" destId="{6BDABFD2-9A22-4563-9B08-C0D291CECBD4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4B640B-FA46-4473-9556-E25A824C54A7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1FA0F4-61E2-4AC9-84CA-3C2C7A5A0F57}">
      <dgm:prSet phldrT="[Text]"/>
      <dgm:spPr/>
      <dgm:t>
        <a:bodyPr/>
        <a:lstStyle/>
        <a:p>
          <a:r>
            <a:rPr lang="en-US" dirty="0" smtClean="0"/>
            <a:t>Peripheral Nervous System</a:t>
          </a:r>
          <a:endParaRPr lang="en-US" dirty="0"/>
        </a:p>
      </dgm:t>
    </dgm:pt>
    <dgm:pt modelId="{11C9AFDC-C6D4-4ED6-A14C-2007EA9C0A61}" type="parTrans" cxnId="{CF4C9B61-5C1E-4DB9-B356-9C9EDAA299E1}">
      <dgm:prSet/>
      <dgm:spPr/>
      <dgm:t>
        <a:bodyPr/>
        <a:lstStyle/>
        <a:p>
          <a:endParaRPr lang="en-US"/>
        </a:p>
      </dgm:t>
    </dgm:pt>
    <dgm:pt modelId="{A8904376-2D32-42AF-BB68-5381997427E2}" type="sibTrans" cxnId="{CF4C9B61-5C1E-4DB9-B356-9C9EDAA299E1}">
      <dgm:prSet/>
      <dgm:spPr/>
      <dgm:t>
        <a:bodyPr/>
        <a:lstStyle/>
        <a:p>
          <a:endParaRPr lang="en-US"/>
        </a:p>
      </dgm:t>
    </dgm:pt>
    <dgm:pt modelId="{63CE6885-0261-4B3A-9D32-9FF4B470E1C4}">
      <dgm:prSet phldrT="[Text]"/>
      <dgm:spPr/>
      <dgm:t>
        <a:bodyPr/>
        <a:lstStyle/>
        <a:p>
          <a:r>
            <a:rPr lang="en-US" dirty="0" smtClean="0"/>
            <a:t>Somatic nervous system</a:t>
          </a:r>
          <a:endParaRPr lang="en-US" dirty="0"/>
        </a:p>
      </dgm:t>
    </dgm:pt>
    <dgm:pt modelId="{D17297AC-481F-450B-B6BD-E569FC96AB68}" type="parTrans" cxnId="{9782DE05-030F-4405-8FB8-E45F22008EC5}">
      <dgm:prSet/>
      <dgm:spPr/>
      <dgm:t>
        <a:bodyPr/>
        <a:lstStyle/>
        <a:p>
          <a:endParaRPr lang="en-US" dirty="0"/>
        </a:p>
      </dgm:t>
    </dgm:pt>
    <dgm:pt modelId="{4012E5B3-B802-4613-837C-5C1948DE5C86}" type="sibTrans" cxnId="{9782DE05-030F-4405-8FB8-E45F22008EC5}">
      <dgm:prSet/>
      <dgm:spPr/>
      <dgm:t>
        <a:bodyPr/>
        <a:lstStyle/>
        <a:p>
          <a:endParaRPr lang="en-US"/>
        </a:p>
      </dgm:t>
    </dgm:pt>
    <dgm:pt modelId="{90A3E68B-4684-48A3-B1B1-B86E833475FF}">
      <dgm:prSet phldrT="[Text]"/>
      <dgm:spPr/>
      <dgm:t>
        <a:bodyPr/>
        <a:lstStyle/>
        <a:p>
          <a:r>
            <a:rPr lang="en-US" dirty="0" smtClean="0"/>
            <a:t>Sensory components</a:t>
          </a:r>
          <a:endParaRPr lang="en-US" dirty="0"/>
        </a:p>
      </dgm:t>
    </dgm:pt>
    <dgm:pt modelId="{B1C1F8F3-391A-45FC-B6E1-BADAF00CE3D8}" type="parTrans" cxnId="{37C5CBA5-D925-4B47-8681-B96CDD157051}">
      <dgm:prSet/>
      <dgm:spPr/>
      <dgm:t>
        <a:bodyPr/>
        <a:lstStyle/>
        <a:p>
          <a:endParaRPr lang="en-US" dirty="0"/>
        </a:p>
      </dgm:t>
    </dgm:pt>
    <dgm:pt modelId="{603552D6-0F29-4655-9880-EA250F24ECBB}" type="sibTrans" cxnId="{37C5CBA5-D925-4B47-8681-B96CDD157051}">
      <dgm:prSet/>
      <dgm:spPr/>
      <dgm:t>
        <a:bodyPr/>
        <a:lstStyle/>
        <a:p>
          <a:endParaRPr lang="en-US"/>
        </a:p>
      </dgm:t>
    </dgm:pt>
    <dgm:pt modelId="{278A3B71-6195-424F-9CA0-63FAFC47B34B}">
      <dgm:prSet phldrT="[Text]"/>
      <dgm:spPr/>
      <dgm:t>
        <a:bodyPr/>
        <a:lstStyle/>
        <a:p>
          <a:r>
            <a:rPr lang="en-US" dirty="0" smtClean="0"/>
            <a:t>Motor components</a:t>
          </a:r>
          <a:endParaRPr lang="en-US" dirty="0"/>
        </a:p>
      </dgm:t>
    </dgm:pt>
    <dgm:pt modelId="{3C189ECF-5EAE-4745-A04C-B36E188AD4E7}" type="parTrans" cxnId="{5D1022AD-1B39-469F-8609-9BDE2A9D2238}">
      <dgm:prSet/>
      <dgm:spPr/>
      <dgm:t>
        <a:bodyPr/>
        <a:lstStyle/>
        <a:p>
          <a:endParaRPr lang="en-US" dirty="0"/>
        </a:p>
      </dgm:t>
    </dgm:pt>
    <dgm:pt modelId="{0816F2A4-A0A6-4C56-9AB3-5871BEA0D54A}" type="sibTrans" cxnId="{5D1022AD-1B39-469F-8609-9BDE2A9D2238}">
      <dgm:prSet/>
      <dgm:spPr/>
      <dgm:t>
        <a:bodyPr/>
        <a:lstStyle/>
        <a:p>
          <a:endParaRPr lang="en-US"/>
        </a:p>
      </dgm:t>
    </dgm:pt>
    <dgm:pt modelId="{4B423732-5A44-43EB-B791-1AAA44CEF094}">
      <dgm:prSet phldrT="[Text]"/>
      <dgm:spPr/>
      <dgm:t>
        <a:bodyPr/>
        <a:lstStyle/>
        <a:p>
          <a:r>
            <a:rPr lang="en-US" dirty="0" smtClean="0"/>
            <a:t>Autonomic nervous system </a:t>
          </a:r>
          <a:endParaRPr lang="en-US" dirty="0"/>
        </a:p>
      </dgm:t>
    </dgm:pt>
    <dgm:pt modelId="{FF1772F7-58ED-4018-8415-35013715D3F6}" type="parTrans" cxnId="{C2BA361F-0176-450A-AFC6-A55F7D70CBE5}">
      <dgm:prSet/>
      <dgm:spPr/>
      <dgm:t>
        <a:bodyPr/>
        <a:lstStyle/>
        <a:p>
          <a:endParaRPr lang="en-US" dirty="0"/>
        </a:p>
      </dgm:t>
    </dgm:pt>
    <dgm:pt modelId="{A5B80E3E-22A4-4A30-8BFE-EFF12B0974D0}" type="sibTrans" cxnId="{C2BA361F-0176-450A-AFC6-A55F7D70CBE5}">
      <dgm:prSet/>
      <dgm:spPr/>
      <dgm:t>
        <a:bodyPr/>
        <a:lstStyle/>
        <a:p>
          <a:endParaRPr lang="en-US"/>
        </a:p>
      </dgm:t>
    </dgm:pt>
    <dgm:pt modelId="{7FEC3548-566F-42D3-8671-03714FCDB3AF}">
      <dgm:prSet phldrT="[Text]"/>
      <dgm:spPr/>
      <dgm:t>
        <a:bodyPr/>
        <a:lstStyle/>
        <a:p>
          <a:r>
            <a:rPr lang="en-US" dirty="0" smtClean="0"/>
            <a:t>Sympathetic nervous system</a:t>
          </a:r>
          <a:endParaRPr lang="en-US" dirty="0"/>
        </a:p>
      </dgm:t>
    </dgm:pt>
    <dgm:pt modelId="{22984450-0CA8-4C15-8743-E6E45E344C2F}" type="parTrans" cxnId="{484C049B-E396-4A93-8807-12C895A2BB3E}">
      <dgm:prSet/>
      <dgm:spPr/>
      <dgm:t>
        <a:bodyPr/>
        <a:lstStyle/>
        <a:p>
          <a:endParaRPr lang="en-US" dirty="0"/>
        </a:p>
      </dgm:t>
    </dgm:pt>
    <dgm:pt modelId="{CF86BAFF-B14F-4390-A593-3287FC20DE4C}" type="sibTrans" cxnId="{484C049B-E396-4A93-8807-12C895A2BB3E}">
      <dgm:prSet/>
      <dgm:spPr/>
      <dgm:t>
        <a:bodyPr/>
        <a:lstStyle/>
        <a:p>
          <a:endParaRPr lang="en-US"/>
        </a:p>
      </dgm:t>
    </dgm:pt>
    <dgm:pt modelId="{31C4D1D8-D827-4AB5-8704-8E7D887A1980}">
      <dgm:prSet phldrT="[Text]"/>
      <dgm:spPr/>
      <dgm:t>
        <a:bodyPr/>
        <a:lstStyle/>
        <a:p>
          <a:r>
            <a:rPr lang="en-US" dirty="0" smtClean="0"/>
            <a:t>Parasympathetic nervous system</a:t>
          </a:r>
          <a:endParaRPr lang="en-US" dirty="0"/>
        </a:p>
      </dgm:t>
    </dgm:pt>
    <dgm:pt modelId="{E507370D-FE56-4505-91BD-3CFDBBD6F1B6}" type="parTrans" cxnId="{03AEEF07-5B84-4123-B5F8-2645C7987BD4}">
      <dgm:prSet/>
      <dgm:spPr/>
      <dgm:t>
        <a:bodyPr/>
        <a:lstStyle/>
        <a:p>
          <a:endParaRPr lang="en-US" dirty="0"/>
        </a:p>
      </dgm:t>
    </dgm:pt>
    <dgm:pt modelId="{4EFF17D8-76FF-44A4-AA07-88941C79D570}" type="sibTrans" cxnId="{03AEEF07-5B84-4123-B5F8-2645C7987BD4}">
      <dgm:prSet/>
      <dgm:spPr/>
      <dgm:t>
        <a:bodyPr/>
        <a:lstStyle/>
        <a:p>
          <a:endParaRPr lang="en-US"/>
        </a:p>
      </dgm:t>
    </dgm:pt>
    <dgm:pt modelId="{FA544D4F-AE95-4679-B944-445FB3173C2F}" type="pres">
      <dgm:prSet presAssocID="{434B640B-FA46-4473-9556-E25A824C54A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A146FB-422C-499B-BB34-753A097A0350}" type="pres">
      <dgm:prSet presAssocID="{5C1FA0F4-61E2-4AC9-84CA-3C2C7A5A0F57}" presName="root1" presStyleCnt="0"/>
      <dgm:spPr/>
    </dgm:pt>
    <dgm:pt modelId="{A42BA0E5-E19F-4B39-BF00-346B13408003}" type="pres">
      <dgm:prSet presAssocID="{5C1FA0F4-61E2-4AC9-84CA-3C2C7A5A0F5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A4D1CA-BFC4-4DE2-B89E-13B34D79DBED}" type="pres">
      <dgm:prSet presAssocID="{5C1FA0F4-61E2-4AC9-84CA-3C2C7A5A0F57}" presName="level2hierChild" presStyleCnt="0"/>
      <dgm:spPr/>
    </dgm:pt>
    <dgm:pt modelId="{E1E3E9DB-CA74-47C6-AA8F-8CE2090E568A}" type="pres">
      <dgm:prSet presAssocID="{D17297AC-481F-450B-B6BD-E569FC96AB68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EF424A5F-2377-40E8-B6C3-189CCAA1B75D}" type="pres">
      <dgm:prSet presAssocID="{D17297AC-481F-450B-B6BD-E569FC96AB68}" presName="connTx" presStyleLbl="parChTrans1D2" presStyleIdx="0" presStyleCnt="2"/>
      <dgm:spPr/>
      <dgm:t>
        <a:bodyPr/>
        <a:lstStyle/>
        <a:p>
          <a:endParaRPr lang="en-US"/>
        </a:p>
      </dgm:t>
    </dgm:pt>
    <dgm:pt modelId="{D6EE6A32-D8F1-4D5D-A9D9-F95184EFE416}" type="pres">
      <dgm:prSet presAssocID="{63CE6885-0261-4B3A-9D32-9FF4B470E1C4}" presName="root2" presStyleCnt="0"/>
      <dgm:spPr/>
    </dgm:pt>
    <dgm:pt modelId="{6077C8D5-D7DF-4A12-93E8-92190D110561}" type="pres">
      <dgm:prSet presAssocID="{63CE6885-0261-4B3A-9D32-9FF4B470E1C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C2992F-6F2E-4D6F-87BC-9CFF6D72796F}" type="pres">
      <dgm:prSet presAssocID="{63CE6885-0261-4B3A-9D32-9FF4B470E1C4}" presName="level3hierChild" presStyleCnt="0"/>
      <dgm:spPr/>
    </dgm:pt>
    <dgm:pt modelId="{787182D0-F1EF-4E93-9A57-0FD15F5D775B}" type="pres">
      <dgm:prSet presAssocID="{B1C1F8F3-391A-45FC-B6E1-BADAF00CE3D8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AA2147FA-9483-4B24-9F44-EEA3E1AF90AF}" type="pres">
      <dgm:prSet presAssocID="{B1C1F8F3-391A-45FC-B6E1-BADAF00CE3D8}" presName="connTx" presStyleLbl="parChTrans1D3" presStyleIdx="0" presStyleCnt="4"/>
      <dgm:spPr/>
      <dgm:t>
        <a:bodyPr/>
        <a:lstStyle/>
        <a:p>
          <a:endParaRPr lang="en-US"/>
        </a:p>
      </dgm:t>
    </dgm:pt>
    <dgm:pt modelId="{28998C76-25E7-40E5-AEBD-CB85A8C29E3D}" type="pres">
      <dgm:prSet presAssocID="{90A3E68B-4684-48A3-B1B1-B86E833475FF}" presName="root2" presStyleCnt="0"/>
      <dgm:spPr/>
    </dgm:pt>
    <dgm:pt modelId="{168D5B22-7F27-4567-9423-EA50D20B32D9}" type="pres">
      <dgm:prSet presAssocID="{90A3E68B-4684-48A3-B1B1-B86E833475FF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BD1F27-2584-45BA-8B4D-3EB4CB71090C}" type="pres">
      <dgm:prSet presAssocID="{90A3E68B-4684-48A3-B1B1-B86E833475FF}" presName="level3hierChild" presStyleCnt="0"/>
      <dgm:spPr/>
    </dgm:pt>
    <dgm:pt modelId="{2532BD9B-0CEC-493E-8D4C-4B40995C1189}" type="pres">
      <dgm:prSet presAssocID="{3C189ECF-5EAE-4745-A04C-B36E188AD4E7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007B2CE9-B227-46E8-810D-02BC77DF927E}" type="pres">
      <dgm:prSet presAssocID="{3C189ECF-5EAE-4745-A04C-B36E188AD4E7}" presName="connTx" presStyleLbl="parChTrans1D3" presStyleIdx="1" presStyleCnt="4"/>
      <dgm:spPr/>
      <dgm:t>
        <a:bodyPr/>
        <a:lstStyle/>
        <a:p>
          <a:endParaRPr lang="en-US"/>
        </a:p>
      </dgm:t>
    </dgm:pt>
    <dgm:pt modelId="{65E763CA-3988-414E-AE69-B9A869695A68}" type="pres">
      <dgm:prSet presAssocID="{278A3B71-6195-424F-9CA0-63FAFC47B34B}" presName="root2" presStyleCnt="0"/>
      <dgm:spPr/>
    </dgm:pt>
    <dgm:pt modelId="{95020CE1-83E7-4138-8F52-0B0015DDEE08}" type="pres">
      <dgm:prSet presAssocID="{278A3B71-6195-424F-9CA0-63FAFC47B34B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70B37E-2CBD-4EA5-9497-0AD15A0812B1}" type="pres">
      <dgm:prSet presAssocID="{278A3B71-6195-424F-9CA0-63FAFC47B34B}" presName="level3hierChild" presStyleCnt="0"/>
      <dgm:spPr/>
    </dgm:pt>
    <dgm:pt modelId="{A6EEE268-463C-4682-BB84-D0D294C0793B}" type="pres">
      <dgm:prSet presAssocID="{FF1772F7-58ED-4018-8415-35013715D3F6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42BBA2BD-2AF2-41D4-AFC4-17F05942434E}" type="pres">
      <dgm:prSet presAssocID="{FF1772F7-58ED-4018-8415-35013715D3F6}" presName="connTx" presStyleLbl="parChTrans1D2" presStyleIdx="1" presStyleCnt="2"/>
      <dgm:spPr/>
      <dgm:t>
        <a:bodyPr/>
        <a:lstStyle/>
        <a:p>
          <a:endParaRPr lang="en-US"/>
        </a:p>
      </dgm:t>
    </dgm:pt>
    <dgm:pt modelId="{8082CF79-A700-4EEB-AE76-E55AAECDB977}" type="pres">
      <dgm:prSet presAssocID="{4B423732-5A44-43EB-B791-1AAA44CEF094}" presName="root2" presStyleCnt="0"/>
      <dgm:spPr/>
    </dgm:pt>
    <dgm:pt modelId="{974036A9-3165-4BC3-B8E7-F412C769ECD5}" type="pres">
      <dgm:prSet presAssocID="{4B423732-5A44-43EB-B791-1AAA44CEF09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2864F3-41F0-4C05-9D7E-BD3193D96F16}" type="pres">
      <dgm:prSet presAssocID="{4B423732-5A44-43EB-B791-1AAA44CEF094}" presName="level3hierChild" presStyleCnt="0"/>
      <dgm:spPr/>
    </dgm:pt>
    <dgm:pt modelId="{88FD028B-A07D-406E-B399-30DD5165954E}" type="pres">
      <dgm:prSet presAssocID="{22984450-0CA8-4C15-8743-E6E45E344C2F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AA952872-E1B8-4F99-85EB-00EBA79E22F6}" type="pres">
      <dgm:prSet presAssocID="{22984450-0CA8-4C15-8743-E6E45E344C2F}" presName="connTx" presStyleLbl="parChTrans1D3" presStyleIdx="2" presStyleCnt="4"/>
      <dgm:spPr/>
      <dgm:t>
        <a:bodyPr/>
        <a:lstStyle/>
        <a:p>
          <a:endParaRPr lang="en-US"/>
        </a:p>
      </dgm:t>
    </dgm:pt>
    <dgm:pt modelId="{DC3239E8-6364-45CB-9809-2A66D955DA3E}" type="pres">
      <dgm:prSet presAssocID="{7FEC3548-566F-42D3-8671-03714FCDB3AF}" presName="root2" presStyleCnt="0"/>
      <dgm:spPr/>
    </dgm:pt>
    <dgm:pt modelId="{27EDF902-4DF2-4320-B2E2-3FA1DE041EFA}" type="pres">
      <dgm:prSet presAssocID="{7FEC3548-566F-42D3-8671-03714FCDB3AF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35603A-5D39-49B7-866A-DCB0FFDAE0D6}" type="pres">
      <dgm:prSet presAssocID="{7FEC3548-566F-42D3-8671-03714FCDB3AF}" presName="level3hierChild" presStyleCnt="0"/>
      <dgm:spPr/>
    </dgm:pt>
    <dgm:pt modelId="{A0E3BDDF-3F80-4935-9203-8C6152A4DE13}" type="pres">
      <dgm:prSet presAssocID="{E507370D-FE56-4505-91BD-3CFDBBD6F1B6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89A7BD50-1969-4B99-83F5-48131479DEE1}" type="pres">
      <dgm:prSet presAssocID="{E507370D-FE56-4505-91BD-3CFDBBD6F1B6}" presName="connTx" presStyleLbl="parChTrans1D3" presStyleIdx="3" presStyleCnt="4"/>
      <dgm:spPr/>
      <dgm:t>
        <a:bodyPr/>
        <a:lstStyle/>
        <a:p>
          <a:endParaRPr lang="en-US"/>
        </a:p>
      </dgm:t>
    </dgm:pt>
    <dgm:pt modelId="{15F7A618-AB90-4CF7-9D68-5B5E62590A73}" type="pres">
      <dgm:prSet presAssocID="{31C4D1D8-D827-4AB5-8704-8E7D887A1980}" presName="root2" presStyleCnt="0"/>
      <dgm:spPr/>
    </dgm:pt>
    <dgm:pt modelId="{02688097-8673-4840-A1A5-F0C4FE80FBE2}" type="pres">
      <dgm:prSet presAssocID="{31C4D1D8-D827-4AB5-8704-8E7D887A1980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2CC086-9FEE-4F1C-B5B3-CE97BF0E3260}" type="pres">
      <dgm:prSet presAssocID="{31C4D1D8-D827-4AB5-8704-8E7D887A1980}" presName="level3hierChild" presStyleCnt="0"/>
      <dgm:spPr/>
    </dgm:pt>
  </dgm:ptLst>
  <dgm:cxnLst>
    <dgm:cxn modelId="{7FE5A71F-E0E0-406E-93FB-30444A72E064}" type="presOf" srcId="{B1C1F8F3-391A-45FC-B6E1-BADAF00CE3D8}" destId="{787182D0-F1EF-4E93-9A57-0FD15F5D775B}" srcOrd="0" destOrd="0" presId="urn:microsoft.com/office/officeart/2005/8/layout/hierarchy2"/>
    <dgm:cxn modelId="{8C015851-CAD5-428D-AC33-B7FF524A122D}" type="presOf" srcId="{7FEC3548-566F-42D3-8671-03714FCDB3AF}" destId="{27EDF902-4DF2-4320-B2E2-3FA1DE041EFA}" srcOrd="0" destOrd="0" presId="urn:microsoft.com/office/officeart/2005/8/layout/hierarchy2"/>
    <dgm:cxn modelId="{5D1022AD-1B39-469F-8609-9BDE2A9D2238}" srcId="{63CE6885-0261-4B3A-9D32-9FF4B470E1C4}" destId="{278A3B71-6195-424F-9CA0-63FAFC47B34B}" srcOrd="1" destOrd="0" parTransId="{3C189ECF-5EAE-4745-A04C-B36E188AD4E7}" sibTransId="{0816F2A4-A0A6-4C56-9AB3-5871BEA0D54A}"/>
    <dgm:cxn modelId="{31C13FF9-118C-4EE7-A017-3511010D9643}" type="presOf" srcId="{278A3B71-6195-424F-9CA0-63FAFC47B34B}" destId="{95020CE1-83E7-4138-8F52-0B0015DDEE08}" srcOrd="0" destOrd="0" presId="urn:microsoft.com/office/officeart/2005/8/layout/hierarchy2"/>
    <dgm:cxn modelId="{37E551D1-045B-4F7F-BDD4-7C905BC3470B}" type="presOf" srcId="{3C189ECF-5EAE-4745-A04C-B36E188AD4E7}" destId="{2532BD9B-0CEC-493E-8D4C-4B40995C1189}" srcOrd="0" destOrd="0" presId="urn:microsoft.com/office/officeart/2005/8/layout/hierarchy2"/>
    <dgm:cxn modelId="{B8C1654E-FF3A-4FAE-95A9-10C0766D2D05}" type="presOf" srcId="{434B640B-FA46-4473-9556-E25A824C54A7}" destId="{FA544D4F-AE95-4679-B944-445FB3173C2F}" srcOrd="0" destOrd="0" presId="urn:microsoft.com/office/officeart/2005/8/layout/hierarchy2"/>
    <dgm:cxn modelId="{CF4C9B61-5C1E-4DB9-B356-9C9EDAA299E1}" srcId="{434B640B-FA46-4473-9556-E25A824C54A7}" destId="{5C1FA0F4-61E2-4AC9-84CA-3C2C7A5A0F57}" srcOrd="0" destOrd="0" parTransId="{11C9AFDC-C6D4-4ED6-A14C-2007EA9C0A61}" sibTransId="{A8904376-2D32-42AF-BB68-5381997427E2}"/>
    <dgm:cxn modelId="{9782DE05-030F-4405-8FB8-E45F22008EC5}" srcId="{5C1FA0F4-61E2-4AC9-84CA-3C2C7A5A0F57}" destId="{63CE6885-0261-4B3A-9D32-9FF4B470E1C4}" srcOrd="0" destOrd="0" parTransId="{D17297AC-481F-450B-B6BD-E569FC96AB68}" sibTransId="{4012E5B3-B802-4613-837C-5C1948DE5C86}"/>
    <dgm:cxn modelId="{A6FF36A2-80C0-4181-98B9-AF446E7B232E}" type="presOf" srcId="{5C1FA0F4-61E2-4AC9-84CA-3C2C7A5A0F57}" destId="{A42BA0E5-E19F-4B39-BF00-346B13408003}" srcOrd="0" destOrd="0" presId="urn:microsoft.com/office/officeart/2005/8/layout/hierarchy2"/>
    <dgm:cxn modelId="{EF76E489-D484-4D9C-BC60-3CAE119D8614}" type="presOf" srcId="{31C4D1D8-D827-4AB5-8704-8E7D887A1980}" destId="{02688097-8673-4840-A1A5-F0C4FE80FBE2}" srcOrd="0" destOrd="0" presId="urn:microsoft.com/office/officeart/2005/8/layout/hierarchy2"/>
    <dgm:cxn modelId="{F9110D06-5957-4648-AE6A-0A7993640579}" type="presOf" srcId="{FF1772F7-58ED-4018-8415-35013715D3F6}" destId="{A6EEE268-463C-4682-BB84-D0D294C0793B}" srcOrd="0" destOrd="0" presId="urn:microsoft.com/office/officeart/2005/8/layout/hierarchy2"/>
    <dgm:cxn modelId="{3CB98897-83F7-4525-A061-824893112778}" type="presOf" srcId="{B1C1F8F3-391A-45FC-B6E1-BADAF00CE3D8}" destId="{AA2147FA-9483-4B24-9F44-EEA3E1AF90AF}" srcOrd="1" destOrd="0" presId="urn:microsoft.com/office/officeart/2005/8/layout/hierarchy2"/>
    <dgm:cxn modelId="{B530FAEB-C309-4CAF-B37A-6C08C8DADF04}" type="presOf" srcId="{3C189ECF-5EAE-4745-A04C-B36E188AD4E7}" destId="{007B2CE9-B227-46E8-810D-02BC77DF927E}" srcOrd="1" destOrd="0" presId="urn:microsoft.com/office/officeart/2005/8/layout/hierarchy2"/>
    <dgm:cxn modelId="{03AEEF07-5B84-4123-B5F8-2645C7987BD4}" srcId="{4B423732-5A44-43EB-B791-1AAA44CEF094}" destId="{31C4D1D8-D827-4AB5-8704-8E7D887A1980}" srcOrd="1" destOrd="0" parTransId="{E507370D-FE56-4505-91BD-3CFDBBD6F1B6}" sibTransId="{4EFF17D8-76FF-44A4-AA07-88941C79D570}"/>
    <dgm:cxn modelId="{113A07AB-DE44-49FA-B512-0FFF903F00F1}" type="presOf" srcId="{D17297AC-481F-450B-B6BD-E569FC96AB68}" destId="{EF424A5F-2377-40E8-B6C3-189CCAA1B75D}" srcOrd="1" destOrd="0" presId="urn:microsoft.com/office/officeart/2005/8/layout/hierarchy2"/>
    <dgm:cxn modelId="{887ACFD5-5069-4242-BEE6-E4FC35E4446D}" type="presOf" srcId="{90A3E68B-4684-48A3-B1B1-B86E833475FF}" destId="{168D5B22-7F27-4567-9423-EA50D20B32D9}" srcOrd="0" destOrd="0" presId="urn:microsoft.com/office/officeart/2005/8/layout/hierarchy2"/>
    <dgm:cxn modelId="{05EEFA16-EFF2-45C5-B3EF-BC92830FF19B}" type="presOf" srcId="{E507370D-FE56-4505-91BD-3CFDBBD6F1B6}" destId="{A0E3BDDF-3F80-4935-9203-8C6152A4DE13}" srcOrd="0" destOrd="0" presId="urn:microsoft.com/office/officeart/2005/8/layout/hierarchy2"/>
    <dgm:cxn modelId="{87F48CE5-018A-4B08-BC93-4275696C878F}" type="presOf" srcId="{D17297AC-481F-450B-B6BD-E569FC96AB68}" destId="{E1E3E9DB-CA74-47C6-AA8F-8CE2090E568A}" srcOrd="0" destOrd="0" presId="urn:microsoft.com/office/officeart/2005/8/layout/hierarchy2"/>
    <dgm:cxn modelId="{38FA4E41-5667-4ABA-93BF-3A3579BADFBE}" type="presOf" srcId="{4B423732-5A44-43EB-B791-1AAA44CEF094}" destId="{974036A9-3165-4BC3-B8E7-F412C769ECD5}" srcOrd="0" destOrd="0" presId="urn:microsoft.com/office/officeart/2005/8/layout/hierarchy2"/>
    <dgm:cxn modelId="{3933E00C-D04E-4D2E-8C87-BA5A549646A4}" type="presOf" srcId="{22984450-0CA8-4C15-8743-E6E45E344C2F}" destId="{88FD028B-A07D-406E-B399-30DD5165954E}" srcOrd="0" destOrd="0" presId="urn:microsoft.com/office/officeart/2005/8/layout/hierarchy2"/>
    <dgm:cxn modelId="{37C5CBA5-D925-4B47-8681-B96CDD157051}" srcId="{63CE6885-0261-4B3A-9D32-9FF4B470E1C4}" destId="{90A3E68B-4684-48A3-B1B1-B86E833475FF}" srcOrd="0" destOrd="0" parTransId="{B1C1F8F3-391A-45FC-B6E1-BADAF00CE3D8}" sibTransId="{603552D6-0F29-4655-9880-EA250F24ECBB}"/>
    <dgm:cxn modelId="{FA1D2C01-E636-4E58-B547-FBDFDEA32CFE}" type="presOf" srcId="{22984450-0CA8-4C15-8743-E6E45E344C2F}" destId="{AA952872-E1B8-4F99-85EB-00EBA79E22F6}" srcOrd="1" destOrd="0" presId="urn:microsoft.com/office/officeart/2005/8/layout/hierarchy2"/>
    <dgm:cxn modelId="{2C58832C-E284-4907-BE13-2C7DD16C8B84}" type="presOf" srcId="{63CE6885-0261-4B3A-9D32-9FF4B470E1C4}" destId="{6077C8D5-D7DF-4A12-93E8-92190D110561}" srcOrd="0" destOrd="0" presId="urn:microsoft.com/office/officeart/2005/8/layout/hierarchy2"/>
    <dgm:cxn modelId="{8FFB8075-393B-4F69-BA35-24FDCAEEC7C0}" type="presOf" srcId="{E507370D-FE56-4505-91BD-3CFDBBD6F1B6}" destId="{89A7BD50-1969-4B99-83F5-48131479DEE1}" srcOrd="1" destOrd="0" presId="urn:microsoft.com/office/officeart/2005/8/layout/hierarchy2"/>
    <dgm:cxn modelId="{C2BA361F-0176-450A-AFC6-A55F7D70CBE5}" srcId="{5C1FA0F4-61E2-4AC9-84CA-3C2C7A5A0F57}" destId="{4B423732-5A44-43EB-B791-1AAA44CEF094}" srcOrd="1" destOrd="0" parTransId="{FF1772F7-58ED-4018-8415-35013715D3F6}" sibTransId="{A5B80E3E-22A4-4A30-8BFE-EFF12B0974D0}"/>
    <dgm:cxn modelId="{484C049B-E396-4A93-8807-12C895A2BB3E}" srcId="{4B423732-5A44-43EB-B791-1AAA44CEF094}" destId="{7FEC3548-566F-42D3-8671-03714FCDB3AF}" srcOrd="0" destOrd="0" parTransId="{22984450-0CA8-4C15-8743-E6E45E344C2F}" sibTransId="{CF86BAFF-B14F-4390-A593-3287FC20DE4C}"/>
    <dgm:cxn modelId="{7CC236A9-6381-447C-B1DF-473816362FFA}" type="presOf" srcId="{FF1772F7-58ED-4018-8415-35013715D3F6}" destId="{42BBA2BD-2AF2-41D4-AFC4-17F05942434E}" srcOrd="1" destOrd="0" presId="urn:microsoft.com/office/officeart/2005/8/layout/hierarchy2"/>
    <dgm:cxn modelId="{FC54BB62-2085-41E9-8D5C-D3501CD7A765}" type="presParOf" srcId="{FA544D4F-AE95-4679-B944-445FB3173C2F}" destId="{D4A146FB-422C-499B-BB34-753A097A0350}" srcOrd="0" destOrd="0" presId="urn:microsoft.com/office/officeart/2005/8/layout/hierarchy2"/>
    <dgm:cxn modelId="{811A8811-E86D-4E30-A461-207661CCB554}" type="presParOf" srcId="{D4A146FB-422C-499B-BB34-753A097A0350}" destId="{A42BA0E5-E19F-4B39-BF00-346B13408003}" srcOrd="0" destOrd="0" presId="urn:microsoft.com/office/officeart/2005/8/layout/hierarchy2"/>
    <dgm:cxn modelId="{5E8F459B-E94D-4FB8-AEB7-109FE2CB0D1C}" type="presParOf" srcId="{D4A146FB-422C-499B-BB34-753A097A0350}" destId="{9BA4D1CA-BFC4-4DE2-B89E-13B34D79DBED}" srcOrd="1" destOrd="0" presId="urn:microsoft.com/office/officeart/2005/8/layout/hierarchy2"/>
    <dgm:cxn modelId="{084A0A2E-CE35-42FA-B496-5399D12537DB}" type="presParOf" srcId="{9BA4D1CA-BFC4-4DE2-B89E-13B34D79DBED}" destId="{E1E3E9DB-CA74-47C6-AA8F-8CE2090E568A}" srcOrd="0" destOrd="0" presId="urn:microsoft.com/office/officeart/2005/8/layout/hierarchy2"/>
    <dgm:cxn modelId="{929DA462-F8B8-4452-9A4F-874EBE8F216C}" type="presParOf" srcId="{E1E3E9DB-CA74-47C6-AA8F-8CE2090E568A}" destId="{EF424A5F-2377-40E8-B6C3-189CCAA1B75D}" srcOrd="0" destOrd="0" presId="urn:microsoft.com/office/officeart/2005/8/layout/hierarchy2"/>
    <dgm:cxn modelId="{14879771-5D85-45BE-B564-3575C41478D6}" type="presParOf" srcId="{9BA4D1CA-BFC4-4DE2-B89E-13B34D79DBED}" destId="{D6EE6A32-D8F1-4D5D-A9D9-F95184EFE416}" srcOrd="1" destOrd="0" presId="urn:microsoft.com/office/officeart/2005/8/layout/hierarchy2"/>
    <dgm:cxn modelId="{334BBE80-9F98-4941-9F3B-756D7D9E09C5}" type="presParOf" srcId="{D6EE6A32-D8F1-4D5D-A9D9-F95184EFE416}" destId="{6077C8D5-D7DF-4A12-93E8-92190D110561}" srcOrd="0" destOrd="0" presId="urn:microsoft.com/office/officeart/2005/8/layout/hierarchy2"/>
    <dgm:cxn modelId="{CFC0D269-99BB-4954-9A8F-F17990BD52ED}" type="presParOf" srcId="{D6EE6A32-D8F1-4D5D-A9D9-F95184EFE416}" destId="{99C2992F-6F2E-4D6F-87BC-9CFF6D72796F}" srcOrd="1" destOrd="0" presId="urn:microsoft.com/office/officeart/2005/8/layout/hierarchy2"/>
    <dgm:cxn modelId="{356B8AAC-6432-4DDD-BE6F-C1BD48138E8B}" type="presParOf" srcId="{99C2992F-6F2E-4D6F-87BC-9CFF6D72796F}" destId="{787182D0-F1EF-4E93-9A57-0FD15F5D775B}" srcOrd="0" destOrd="0" presId="urn:microsoft.com/office/officeart/2005/8/layout/hierarchy2"/>
    <dgm:cxn modelId="{1860A5C3-2969-437F-A878-CE7CDAF0D3C1}" type="presParOf" srcId="{787182D0-F1EF-4E93-9A57-0FD15F5D775B}" destId="{AA2147FA-9483-4B24-9F44-EEA3E1AF90AF}" srcOrd="0" destOrd="0" presId="urn:microsoft.com/office/officeart/2005/8/layout/hierarchy2"/>
    <dgm:cxn modelId="{204D094D-FFD9-4EAE-8265-3F10632B011C}" type="presParOf" srcId="{99C2992F-6F2E-4D6F-87BC-9CFF6D72796F}" destId="{28998C76-25E7-40E5-AEBD-CB85A8C29E3D}" srcOrd="1" destOrd="0" presId="urn:microsoft.com/office/officeart/2005/8/layout/hierarchy2"/>
    <dgm:cxn modelId="{B56FC43D-080D-4D86-B12E-779361428009}" type="presParOf" srcId="{28998C76-25E7-40E5-AEBD-CB85A8C29E3D}" destId="{168D5B22-7F27-4567-9423-EA50D20B32D9}" srcOrd="0" destOrd="0" presId="urn:microsoft.com/office/officeart/2005/8/layout/hierarchy2"/>
    <dgm:cxn modelId="{DD5BDA9B-D774-4532-B68F-3EEF5AE32463}" type="presParOf" srcId="{28998C76-25E7-40E5-AEBD-CB85A8C29E3D}" destId="{35BD1F27-2584-45BA-8B4D-3EB4CB71090C}" srcOrd="1" destOrd="0" presId="urn:microsoft.com/office/officeart/2005/8/layout/hierarchy2"/>
    <dgm:cxn modelId="{B45B6BA9-EF54-4490-9EC5-0DDC8137F922}" type="presParOf" srcId="{99C2992F-6F2E-4D6F-87BC-9CFF6D72796F}" destId="{2532BD9B-0CEC-493E-8D4C-4B40995C1189}" srcOrd="2" destOrd="0" presId="urn:microsoft.com/office/officeart/2005/8/layout/hierarchy2"/>
    <dgm:cxn modelId="{05E5976D-F55A-49CE-934E-A22AC74A0F0D}" type="presParOf" srcId="{2532BD9B-0CEC-493E-8D4C-4B40995C1189}" destId="{007B2CE9-B227-46E8-810D-02BC77DF927E}" srcOrd="0" destOrd="0" presId="urn:microsoft.com/office/officeart/2005/8/layout/hierarchy2"/>
    <dgm:cxn modelId="{1E4FAD4F-07FC-44FA-AE50-4F78AF32E7E0}" type="presParOf" srcId="{99C2992F-6F2E-4D6F-87BC-9CFF6D72796F}" destId="{65E763CA-3988-414E-AE69-B9A869695A68}" srcOrd="3" destOrd="0" presId="urn:microsoft.com/office/officeart/2005/8/layout/hierarchy2"/>
    <dgm:cxn modelId="{D5940273-E15B-401D-A63B-E5C977AC1E80}" type="presParOf" srcId="{65E763CA-3988-414E-AE69-B9A869695A68}" destId="{95020CE1-83E7-4138-8F52-0B0015DDEE08}" srcOrd="0" destOrd="0" presId="urn:microsoft.com/office/officeart/2005/8/layout/hierarchy2"/>
    <dgm:cxn modelId="{937CB863-267D-4287-B650-0637D97C6BFA}" type="presParOf" srcId="{65E763CA-3988-414E-AE69-B9A869695A68}" destId="{9B70B37E-2CBD-4EA5-9497-0AD15A0812B1}" srcOrd="1" destOrd="0" presId="urn:microsoft.com/office/officeart/2005/8/layout/hierarchy2"/>
    <dgm:cxn modelId="{ADAE3978-6D25-4275-A8AE-CB3F739B5FE5}" type="presParOf" srcId="{9BA4D1CA-BFC4-4DE2-B89E-13B34D79DBED}" destId="{A6EEE268-463C-4682-BB84-D0D294C0793B}" srcOrd="2" destOrd="0" presId="urn:microsoft.com/office/officeart/2005/8/layout/hierarchy2"/>
    <dgm:cxn modelId="{3606B663-BA0E-49C0-B97E-9422A676ED19}" type="presParOf" srcId="{A6EEE268-463C-4682-BB84-D0D294C0793B}" destId="{42BBA2BD-2AF2-41D4-AFC4-17F05942434E}" srcOrd="0" destOrd="0" presId="urn:microsoft.com/office/officeart/2005/8/layout/hierarchy2"/>
    <dgm:cxn modelId="{A44EA294-145B-4ABC-BA6C-EED51F59F1A1}" type="presParOf" srcId="{9BA4D1CA-BFC4-4DE2-B89E-13B34D79DBED}" destId="{8082CF79-A700-4EEB-AE76-E55AAECDB977}" srcOrd="3" destOrd="0" presId="urn:microsoft.com/office/officeart/2005/8/layout/hierarchy2"/>
    <dgm:cxn modelId="{A7E5AFFB-B2CC-46DB-8F74-F8E5EA7367F7}" type="presParOf" srcId="{8082CF79-A700-4EEB-AE76-E55AAECDB977}" destId="{974036A9-3165-4BC3-B8E7-F412C769ECD5}" srcOrd="0" destOrd="0" presId="urn:microsoft.com/office/officeart/2005/8/layout/hierarchy2"/>
    <dgm:cxn modelId="{F23091F4-EADB-4BC7-8613-05656D89611F}" type="presParOf" srcId="{8082CF79-A700-4EEB-AE76-E55AAECDB977}" destId="{2F2864F3-41F0-4C05-9D7E-BD3193D96F16}" srcOrd="1" destOrd="0" presId="urn:microsoft.com/office/officeart/2005/8/layout/hierarchy2"/>
    <dgm:cxn modelId="{03B9AC3D-DF19-475F-8B25-EBAA54AA2A04}" type="presParOf" srcId="{2F2864F3-41F0-4C05-9D7E-BD3193D96F16}" destId="{88FD028B-A07D-406E-B399-30DD5165954E}" srcOrd="0" destOrd="0" presId="urn:microsoft.com/office/officeart/2005/8/layout/hierarchy2"/>
    <dgm:cxn modelId="{CD3329F8-CE8D-498A-9CD1-AC8F7DCAADA4}" type="presParOf" srcId="{88FD028B-A07D-406E-B399-30DD5165954E}" destId="{AA952872-E1B8-4F99-85EB-00EBA79E22F6}" srcOrd="0" destOrd="0" presId="urn:microsoft.com/office/officeart/2005/8/layout/hierarchy2"/>
    <dgm:cxn modelId="{E0EB6861-ECA6-4D90-8B44-B94860421619}" type="presParOf" srcId="{2F2864F3-41F0-4C05-9D7E-BD3193D96F16}" destId="{DC3239E8-6364-45CB-9809-2A66D955DA3E}" srcOrd="1" destOrd="0" presId="urn:microsoft.com/office/officeart/2005/8/layout/hierarchy2"/>
    <dgm:cxn modelId="{F0AF50A2-B4B5-4AC9-A489-61F8A31EE4CE}" type="presParOf" srcId="{DC3239E8-6364-45CB-9809-2A66D955DA3E}" destId="{27EDF902-4DF2-4320-B2E2-3FA1DE041EFA}" srcOrd="0" destOrd="0" presId="urn:microsoft.com/office/officeart/2005/8/layout/hierarchy2"/>
    <dgm:cxn modelId="{2F4465DD-41CB-4E8A-ABED-C24B974A8686}" type="presParOf" srcId="{DC3239E8-6364-45CB-9809-2A66D955DA3E}" destId="{1135603A-5D39-49B7-866A-DCB0FFDAE0D6}" srcOrd="1" destOrd="0" presId="urn:microsoft.com/office/officeart/2005/8/layout/hierarchy2"/>
    <dgm:cxn modelId="{7F0D27AB-900F-4CE7-B6BB-A8441CD026A8}" type="presParOf" srcId="{2F2864F3-41F0-4C05-9D7E-BD3193D96F16}" destId="{A0E3BDDF-3F80-4935-9203-8C6152A4DE13}" srcOrd="2" destOrd="0" presId="urn:microsoft.com/office/officeart/2005/8/layout/hierarchy2"/>
    <dgm:cxn modelId="{9AC0739B-AB19-422F-9FF3-8D96C8B4557E}" type="presParOf" srcId="{A0E3BDDF-3F80-4935-9203-8C6152A4DE13}" destId="{89A7BD50-1969-4B99-83F5-48131479DEE1}" srcOrd="0" destOrd="0" presId="urn:microsoft.com/office/officeart/2005/8/layout/hierarchy2"/>
    <dgm:cxn modelId="{D0DC83D7-02FA-4822-A8A0-C09AD88B0DE7}" type="presParOf" srcId="{2F2864F3-41F0-4C05-9D7E-BD3193D96F16}" destId="{15F7A618-AB90-4CF7-9D68-5B5E62590A73}" srcOrd="3" destOrd="0" presId="urn:microsoft.com/office/officeart/2005/8/layout/hierarchy2"/>
    <dgm:cxn modelId="{231C1A77-37B3-4F7B-BD56-83DBF1D18B49}" type="presParOf" srcId="{15F7A618-AB90-4CF7-9D68-5B5E62590A73}" destId="{02688097-8673-4840-A1A5-F0C4FE80FBE2}" srcOrd="0" destOrd="0" presId="urn:microsoft.com/office/officeart/2005/8/layout/hierarchy2"/>
    <dgm:cxn modelId="{1F6D1FE6-BA0D-4553-8456-DFAB9DEC851D}" type="presParOf" srcId="{15F7A618-AB90-4CF7-9D68-5B5E62590A73}" destId="{192CC086-9FEE-4F1C-B5B3-CE97BF0E3260}" srcOrd="1" destOrd="0" presId="urn:microsoft.com/office/officeart/2005/8/layout/hierarchy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0413E9-FA34-48CF-ABB5-35E326AF14AF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F575D0-4B94-411C-8496-18BEC32D063E}">
      <dgm:prSet phldrT="[Text]"/>
      <dgm:spPr/>
      <dgm:t>
        <a:bodyPr/>
        <a:lstStyle/>
        <a:p>
          <a:r>
            <a:rPr lang="en-US" dirty="0" smtClean="0"/>
            <a:t>Sympathetic division</a:t>
          </a:r>
        </a:p>
      </dgm:t>
    </dgm:pt>
    <dgm:pt modelId="{02C8EAE9-FC84-4F45-BFC7-8D91A66F740C}" type="parTrans" cxnId="{0F6A6348-1442-4D5D-9B36-7785827B2EBA}">
      <dgm:prSet/>
      <dgm:spPr/>
      <dgm:t>
        <a:bodyPr/>
        <a:lstStyle/>
        <a:p>
          <a:endParaRPr lang="en-US"/>
        </a:p>
      </dgm:t>
    </dgm:pt>
    <dgm:pt modelId="{2B4C0E05-F1F2-4D71-BCD1-10DCCAC97F93}" type="sibTrans" cxnId="{0F6A6348-1442-4D5D-9B36-7785827B2EBA}">
      <dgm:prSet/>
      <dgm:spPr/>
      <dgm:t>
        <a:bodyPr/>
        <a:lstStyle/>
        <a:p>
          <a:endParaRPr lang="en-US"/>
        </a:p>
      </dgm:t>
    </dgm:pt>
    <dgm:pt modelId="{E0C9A3EC-9CF6-40A4-90CA-931C31FFEF14}">
      <dgm:prSet phldrT="[Text]"/>
      <dgm:spPr/>
      <dgm:t>
        <a:bodyPr/>
        <a:lstStyle/>
        <a:p>
          <a:r>
            <a:rPr lang="en-US" dirty="0" smtClean="0"/>
            <a:t>Stressful situations</a:t>
          </a:r>
          <a:endParaRPr lang="en-US" dirty="0"/>
        </a:p>
      </dgm:t>
    </dgm:pt>
    <dgm:pt modelId="{0BB227EE-B074-415A-BC7A-3E9952C0CBD3}" type="parTrans" cxnId="{A9C2467B-CD43-4AA1-8AC4-4F9BEA0C5E31}">
      <dgm:prSet/>
      <dgm:spPr/>
      <dgm:t>
        <a:bodyPr/>
        <a:lstStyle/>
        <a:p>
          <a:endParaRPr lang="en-US" dirty="0"/>
        </a:p>
      </dgm:t>
    </dgm:pt>
    <dgm:pt modelId="{437A8B0A-14E8-4073-87B9-FD779DA63E5C}" type="sibTrans" cxnId="{A9C2467B-CD43-4AA1-8AC4-4F9BEA0C5E31}">
      <dgm:prSet/>
      <dgm:spPr/>
      <dgm:t>
        <a:bodyPr/>
        <a:lstStyle/>
        <a:p>
          <a:endParaRPr lang="en-US" dirty="0"/>
        </a:p>
      </dgm:t>
    </dgm:pt>
    <dgm:pt modelId="{BAE33151-C207-4259-B5F8-F956CF525FEE}">
      <dgm:prSet phldrT="[Text]"/>
      <dgm:spPr/>
      <dgm:t>
        <a:bodyPr/>
        <a:lstStyle/>
        <a:p>
          <a:r>
            <a:rPr lang="en-US" dirty="0" smtClean="0"/>
            <a:t>Physical activation</a:t>
          </a:r>
          <a:endParaRPr lang="en-US" dirty="0"/>
        </a:p>
      </dgm:t>
    </dgm:pt>
    <dgm:pt modelId="{E8E7DCD7-BAEC-4F25-9B35-D55A4216700F}" type="parTrans" cxnId="{176DD916-F2F6-4BB1-AB68-E266EF3890AF}">
      <dgm:prSet/>
      <dgm:spPr/>
      <dgm:t>
        <a:bodyPr/>
        <a:lstStyle/>
        <a:p>
          <a:endParaRPr lang="en-US"/>
        </a:p>
      </dgm:t>
    </dgm:pt>
    <dgm:pt modelId="{72197EFF-BCD5-4382-9661-9C205DF646B1}" type="sibTrans" cxnId="{176DD916-F2F6-4BB1-AB68-E266EF3890AF}">
      <dgm:prSet/>
      <dgm:spPr/>
      <dgm:t>
        <a:bodyPr/>
        <a:lstStyle/>
        <a:p>
          <a:endParaRPr lang="en-US"/>
        </a:p>
      </dgm:t>
    </dgm:pt>
    <dgm:pt modelId="{1DF859C0-76D9-4366-9923-DAE0396C22D2}">
      <dgm:prSet phldrT="[Text]"/>
      <dgm:spPr/>
      <dgm:t>
        <a:bodyPr/>
        <a:lstStyle/>
        <a:p>
          <a:r>
            <a:rPr lang="en-US" dirty="0" smtClean="0"/>
            <a:t>Parasympathetic division</a:t>
          </a:r>
          <a:endParaRPr lang="en-US" dirty="0"/>
        </a:p>
      </dgm:t>
    </dgm:pt>
    <dgm:pt modelId="{9B08F29D-14C2-4F39-BEE4-571BC3FF5F51}" type="parTrans" cxnId="{E6A3A607-600C-4902-B78A-8D05D000805E}">
      <dgm:prSet/>
      <dgm:spPr/>
      <dgm:t>
        <a:bodyPr/>
        <a:lstStyle/>
        <a:p>
          <a:endParaRPr lang="en-US"/>
        </a:p>
      </dgm:t>
    </dgm:pt>
    <dgm:pt modelId="{013ED7FC-9E2B-4AEB-B358-9D3D5E4A2FCC}" type="sibTrans" cxnId="{E6A3A607-600C-4902-B78A-8D05D000805E}">
      <dgm:prSet/>
      <dgm:spPr/>
      <dgm:t>
        <a:bodyPr/>
        <a:lstStyle/>
        <a:p>
          <a:endParaRPr lang="en-US"/>
        </a:p>
      </dgm:t>
    </dgm:pt>
    <dgm:pt modelId="{5CF82427-273E-4BC3-956D-DA66DB05D236}">
      <dgm:prSet phldrT="[Text]"/>
      <dgm:spPr/>
      <dgm:t>
        <a:bodyPr/>
        <a:lstStyle/>
        <a:p>
          <a:r>
            <a:rPr lang="en-US" dirty="0" smtClean="0"/>
            <a:t>Normal situations</a:t>
          </a:r>
          <a:endParaRPr lang="en-US" dirty="0"/>
        </a:p>
      </dgm:t>
    </dgm:pt>
    <dgm:pt modelId="{B1A7406E-1A32-4F31-BCCB-C2CEC6284774}" type="parTrans" cxnId="{C694583B-01F0-4D2F-9BC4-A5606BD32521}">
      <dgm:prSet/>
      <dgm:spPr/>
      <dgm:t>
        <a:bodyPr/>
        <a:lstStyle/>
        <a:p>
          <a:endParaRPr lang="en-US" dirty="0"/>
        </a:p>
      </dgm:t>
    </dgm:pt>
    <dgm:pt modelId="{E5377FA6-CB4F-4129-B6E2-344C267C33AE}" type="sibTrans" cxnId="{C694583B-01F0-4D2F-9BC4-A5606BD32521}">
      <dgm:prSet/>
      <dgm:spPr/>
      <dgm:t>
        <a:bodyPr/>
        <a:lstStyle/>
        <a:p>
          <a:endParaRPr lang="en-US" dirty="0"/>
        </a:p>
      </dgm:t>
    </dgm:pt>
    <dgm:pt modelId="{9473B648-226A-444A-A793-0A2D1B0478FE}">
      <dgm:prSet phldrT="[Text]"/>
      <dgm:spPr/>
      <dgm:t>
        <a:bodyPr/>
        <a:lstStyle/>
        <a:p>
          <a:r>
            <a:rPr lang="en-US" dirty="0" smtClean="0"/>
            <a:t>Physical relaxation</a:t>
          </a:r>
          <a:endParaRPr lang="en-US" dirty="0"/>
        </a:p>
      </dgm:t>
    </dgm:pt>
    <dgm:pt modelId="{BC819ECB-F3F8-4B14-B758-764DFBD323BC}" type="parTrans" cxnId="{0C1DFBCB-EAF2-4676-889B-02F12262B3BB}">
      <dgm:prSet/>
      <dgm:spPr/>
      <dgm:t>
        <a:bodyPr/>
        <a:lstStyle/>
        <a:p>
          <a:endParaRPr lang="en-US"/>
        </a:p>
      </dgm:t>
    </dgm:pt>
    <dgm:pt modelId="{C2B5FB84-1718-4CF8-8FF7-D1CB1A2E1E83}" type="sibTrans" cxnId="{0C1DFBCB-EAF2-4676-889B-02F12262B3BB}">
      <dgm:prSet/>
      <dgm:spPr/>
      <dgm:t>
        <a:bodyPr/>
        <a:lstStyle/>
        <a:p>
          <a:endParaRPr lang="en-US"/>
        </a:p>
      </dgm:t>
    </dgm:pt>
    <dgm:pt modelId="{ADC68E5F-97E7-4B3B-9310-F2BF07A47EB9}" type="pres">
      <dgm:prSet presAssocID="{790413E9-FA34-48CF-ABB5-35E326AF14A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2D5F0E-51CF-471A-9D65-304011413EDE}" type="pres">
      <dgm:prSet presAssocID="{28F575D0-4B94-411C-8496-18BEC32D063E}" presName="vertFlow" presStyleCnt="0"/>
      <dgm:spPr/>
    </dgm:pt>
    <dgm:pt modelId="{8E9DC187-CD25-46CB-8C3D-B02DE7AE59D8}" type="pres">
      <dgm:prSet presAssocID="{28F575D0-4B94-411C-8496-18BEC32D063E}" presName="header" presStyleLbl="node1" presStyleIdx="0" presStyleCnt="2"/>
      <dgm:spPr/>
      <dgm:t>
        <a:bodyPr/>
        <a:lstStyle/>
        <a:p>
          <a:endParaRPr lang="en-US"/>
        </a:p>
      </dgm:t>
    </dgm:pt>
    <dgm:pt modelId="{0F0C3EF8-5257-4D93-BF77-25D2C1EF3B25}" type="pres">
      <dgm:prSet presAssocID="{0BB227EE-B074-415A-BC7A-3E9952C0CBD3}" presName="parTrans" presStyleLbl="sibTrans2D1" presStyleIdx="0" presStyleCnt="4"/>
      <dgm:spPr/>
      <dgm:t>
        <a:bodyPr/>
        <a:lstStyle/>
        <a:p>
          <a:endParaRPr lang="en-US"/>
        </a:p>
      </dgm:t>
    </dgm:pt>
    <dgm:pt modelId="{806CC415-1D22-46E7-90E2-E100A1FE44D7}" type="pres">
      <dgm:prSet presAssocID="{E0C9A3EC-9CF6-40A4-90CA-931C31FFEF14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D4066B-523C-4902-BE26-D29B73195A02}" type="pres">
      <dgm:prSet presAssocID="{437A8B0A-14E8-4073-87B9-FD779DA63E5C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D70EF20-D44E-4EDC-A7D5-31D79D0AE7BA}" type="pres">
      <dgm:prSet presAssocID="{BAE33151-C207-4259-B5F8-F956CF525FEE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44FA5F-4FED-49EF-B0D1-342E386CEBF3}" type="pres">
      <dgm:prSet presAssocID="{28F575D0-4B94-411C-8496-18BEC32D063E}" presName="hSp" presStyleCnt="0"/>
      <dgm:spPr/>
    </dgm:pt>
    <dgm:pt modelId="{E3DB8207-FD13-4126-9E02-9DAB9F6D5E7E}" type="pres">
      <dgm:prSet presAssocID="{1DF859C0-76D9-4366-9923-DAE0396C22D2}" presName="vertFlow" presStyleCnt="0"/>
      <dgm:spPr/>
    </dgm:pt>
    <dgm:pt modelId="{BF98C342-53A0-4279-8F39-4DC41ABB14B7}" type="pres">
      <dgm:prSet presAssocID="{1DF859C0-76D9-4366-9923-DAE0396C22D2}" presName="header" presStyleLbl="node1" presStyleIdx="1" presStyleCnt="2"/>
      <dgm:spPr/>
      <dgm:t>
        <a:bodyPr/>
        <a:lstStyle/>
        <a:p>
          <a:endParaRPr lang="en-US"/>
        </a:p>
      </dgm:t>
    </dgm:pt>
    <dgm:pt modelId="{3193E365-B7CE-4877-A810-537B6BCF35A9}" type="pres">
      <dgm:prSet presAssocID="{B1A7406E-1A32-4F31-BCCB-C2CEC6284774}" presName="parTrans" presStyleLbl="sibTrans2D1" presStyleIdx="2" presStyleCnt="4"/>
      <dgm:spPr/>
      <dgm:t>
        <a:bodyPr/>
        <a:lstStyle/>
        <a:p>
          <a:endParaRPr lang="en-US"/>
        </a:p>
      </dgm:t>
    </dgm:pt>
    <dgm:pt modelId="{B0014392-CD9B-4085-BB46-3BE2BB564E4C}" type="pres">
      <dgm:prSet presAssocID="{5CF82427-273E-4BC3-956D-DA66DB05D236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CFA121-11AE-47BC-A363-D14C68043CAD}" type="pres">
      <dgm:prSet presAssocID="{E5377FA6-CB4F-4129-B6E2-344C267C33A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A99552E9-8FAB-4687-8DC5-F409709220A9}" type="pres">
      <dgm:prSet presAssocID="{9473B648-226A-444A-A793-0A2D1B0478FE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33A24C-7ADD-42EA-B442-4FFAEDCAF705}" type="presOf" srcId="{28F575D0-4B94-411C-8496-18BEC32D063E}" destId="{8E9DC187-CD25-46CB-8C3D-B02DE7AE59D8}" srcOrd="0" destOrd="0" presId="urn:microsoft.com/office/officeart/2005/8/layout/lProcess1"/>
    <dgm:cxn modelId="{C694583B-01F0-4D2F-9BC4-A5606BD32521}" srcId="{1DF859C0-76D9-4366-9923-DAE0396C22D2}" destId="{5CF82427-273E-4BC3-956D-DA66DB05D236}" srcOrd="0" destOrd="0" parTransId="{B1A7406E-1A32-4F31-BCCB-C2CEC6284774}" sibTransId="{E5377FA6-CB4F-4129-B6E2-344C267C33AE}"/>
    <dgm:cxn modelId="{A9C2467B-CD43-4AA1-8AC4-4F9BEA0C5E31}" srcId="{28F575D0-4B94-411C-8496-18BEC32D063E}" destId="{E0C9A3EC-9CF6-40A4-90CA-931C31FFEF14}" srcOrd="0" destOrd="0" parTransId="{0BB227EE-B074-415A-BC7A-3E9952C0CBD3}" sibTransId="{437A8B0A-14E8-4073-87B9-FD779DA63E5C}"/>
    <dgm:cxn modelId="{B2BC1C63-4316-460C-ADC7-27A60176A999}" type="presOf" srcId="{5CF82427-273E-4BC3-956D-DA66DB05D236}" destId="{B0014392-CD9B-4085-BB46-3BE2BB564E4C}" srcOrd="0" destOrd="0" presId="urn:microsoft.com/office/officeart/2005/8/layout/lProcess1"/>
    <dgm:cxn modelId="{0F6A6348-1442-4D5D-9B36-7785827B2EBA}" srcId="{790413E9-FA34-48CF-ABB5-35E326AF14AF}" destId="{28F575D0-4B94-411C-8496-18BEC32D063E}" srcOrd="0" destOrd="0" parTransId="{02C8EAE9-FC84-4F45-BFC7-8D91A66F740C}" sibTransId="{2B4C0E05-F1F2-4D71-BCD1-10DCCAC97F93}"/>
    <dgm:cxn modelId="{176DD916-F2F6-4BB1-AB68-E266EF3890AF}" srcId="{28F575D0-4B94-411C-8496-18BEC32D063E}" destId="{BAE33151-C207-4259-B5F8-F956CF525FEE}" srcOrd="1" destOrd="0" parTransId="{E8E7DCD7-BAEC-4F25-9B35-D55A4216700F}" sibTransId="{72197EFF-BCD5-4382-9661-9C205DF646B1}"/>
    <dgm:cxn modelId="{09D5092D-9E32-43BC-A35F-09F098709F31}" type="presOf" srcId="{790413E9-FA34-48CF-ABB5-35E326AF14AF}" destId="{ADC68E5F-97E7-4B3B-9310-F2BF07A47EB9}" srcOrd="0" destOrd="0" presId="urn:microsoft.com/office/officeart/2005/8/layout/lProcess1"/>
    <dgm:cxn modelId="{9701A02A-EBFD-4D1C-BF7F-B2E596C5B561}" type="presOf" srcId="{0BB227EE-B074-415A-BC7A-3E9952C0CBD3}" destId="{0F0C3EF8-5257-4D93-BF77-25D2C1EF3B25}" srcOrd="0" destOrd="0" presId="urn:microsoft.com/office/officeart/2005/8/layout/lProcess1"/>
    <dgm:cxn modelId="{4A01B8AD-3BF6-4D9C-9110-D293E794CDD4}" type="presOf" srcId="{9473B648-226A-444A-A793-0A2D1B0478FE}" destId="{A99552E9-8FAB-4687-8DC5-F409709220A9}" srcOrd="0" destOrd="0" presId="urn:microsoft.com/office/officeart/2005/8/layout/lProcess1"/>
    <dgm:cxn modelId="{31DD86BE-89EE-49BA-85D5-CD2614E1558A}" type="presOf" srcId="{B1A7406E-1A32-4F31-BCCB-C2CEC6284774}" destId="{3193E365-B7CE-4877-A810-537B6BCF35A9}" srcOrd="0" destOrd="0" presId="urn:microsoft.com/office/officeart/2005/8/layout/lProcess1"/>
    <dgm:cxn modelId="{39DE3218-2B96-4A2E-B9A2-BA31B29CB9A2}" type="presOf" srcId="{E5377FA6-CB4F-4129-B6E2-344C267C33AE}" destId="{C1CFA121-11AE-47BC-A363-D14C68043CAD}" srcOrd="0" destOrd="0" presId="urn:microsoft.com/office/officeart/2005/8/layout/lProcess1"/>
    <dgm:cxn modelId="{C84CB179-A55D-411D-824D-A6329862A469}" type="presOf" srcId="{437A8B0A-14E8-4073-87B9-FD779DA63E5C}" destId="{E4D4066B-523C-4902-BE26-D29B73195A02}" srcOrd="0" destOrd="0" presId="urn:microsoft.com/office/officeart/2005/8/layout/lProcess1"/>
    <dgm:cxn modelId="{A7924F7C-2E90-4D24-B4EC-2B2836EE31F7}" type="presOf" srcId="{1DF859C0-76D9-4366-9923-DAE0396C22D2}" destId="{BF98C342-53A0-4279-8F39-4DC41ABB14B7}" srcOrd="0" destOrd="0" presId="urn:microsoft.com/office/officeart/2005/8/layout/lProcess1"/>
    <dgm:cxn modelId="{0C1DFBCB-EAF2-4676-889B-02F12262B3BB}" srcId="{1DF859C0-76D9-4366-9923-DAE0396C22D2}" destId="{9473B648-226A-444A-A793-0A2D1B0478FE}" srcOrd="1" destOrd="0" parTransId="{BC819ECB-F3F8-4B14-B758-764DFBD323BC}" sibTransId="{C2B5FB84-1718-4CF8-8FF7-D1CB1A2E1E83}"/>
    <dgm:cxn modelId="{4288BFC1-0B86-4084-86B0-08F180AA80DB}" type="presOf" srcId="{BAE33151-C207-4259-B5F8-F956CF525FEE}" destId="{4D70EF20-D44E-4EDC-A7D5-31D79D0AE7BA}" srcOrd="0" destOrd="0" presId="urn:microsoft.com/office/officeart/2005/8/layout/lProcess1"/>
    <dgm:cxn modelId="{FBCBECFF-01B0-42FE-AB56-3E08E83AD4A7}" type="presOf" srcId="{E0C9A3EC-9CF6-40A4-90CA-931C31FFEF14}" destId="{806CC415-1D22-46E7-90E2-E100A1FE44D7}" srcOrd="0" destOrd="0" presId="urn:microsoft.com/office/officeart/2005/8/layout/lProcess1"/>
    <dgm:cxn modelId="{E6A3A607-600C-4902-B78A-8D05D000805E}" srcId="{790413E9-FA34-48CF-ABB5-35E326AF14AF}" destId="{1DF859C0-76D9-4366-9923-DAE0396C22D2}" srcOrd="1" destOrd="0" parTransId="{9B08F29D-14C2-4F39-BEE4-571BC3FF5F51}" sibTransId="{013ED7FC-9E2B-4AEB-B358-9D3D5E4A2FCC}"/>
    <dgm:cxn modelId="{0A3FA83F-181E-4D5B-8226-233F0BEF2A9A}" type="presParOf" srcId="{ADC68E5F-97E7-4B3B-9310-F2BF07A47EB9}" destId="{3E2D5F0E-51CF-471A-9D65-304011413EDE}" srcOrd="0" destOrd="0" presId="urn:microsoft.com/office/officeart/2005/8/layout/lProcess1"/>
    <dgm:cxn modelId="{9A22F6DD-8AAE-4230-819E-C6945E2BA3A0}" type="presParOf" srcId="{3E2D5F0E-51CF-471A-9D65-304011413EDE}" destId="{8E9DC187-CD25-46CB-8C3D-B02DE7AE59D8}" srcOrd="0" destOrd="0" presId="urn:microsoft.com/office/officeart/2005/8/layout/lProcess1"/>
    <dgm:cxn modelId="{0C49183E-CDEA-4A45-BA10-B75325D2A93F}" type="presParOf" srcId="{3E2D5F0E-51CF-471A-9D65-304011413EDE}" destId="{0F0C3EF8-5257-4D93-BF77-25D2C1EF3B25}" srcOrd="1" destOrd="0" presId="urn:microsoft.com/office/officeart/2005/8/layout/lProcess1"/>
    <dgm:cxn modelId="{5778D6E1-2185-4398-8E04-4DC104E90442}" type="presParOf" srcId="{3E2D5F0E-51CF-471A-9D65-304011413EDE}" destId="{806CC415-1D22-46E7-90E2-E100A1FE44D7}" srcOrd="2" destOrd="0" presId="urn:microsoft.com/office/officeart/2005/8/layout/lProcess1"/>
    <dgm:cxn modelId="{6F4224FB-DE58-4613-A063-866A29E58A85}" type="presParOf" srcId="{3E2D5F0E-51CF-471A-9D65-304011413EDE}" destId="{E4D4066B-523C-4902-BE26-D29B73195A02}" srcOrd="3" destOrd="0" presId="urn:microsoft.com/office/officeart/2005/8/layout/lProcess1"/>
    <dgm:cxn modelId="{78CAF804-3BE1-48CC-8053-3B666466EF0A}" type="presParOf" srcId="{3E2D5F0E-51CF-471A-9D65-304011413EDE}" destId="{4D70EF20-D44E-4EDC-A7D5-31D79D0AE7BA}" srcOrd="4" destOrd="0" presId="urn:microsoft.com/office/officeart/2005/8/layout/lProcess1"/>
    <dgm:cxn modelId="{CC51296E-030F-4F44-A3BC-C947DDFDE2F8}" type="presParOf" srcId="{ADC68E5F-97E7-4B3B-9310-F2BF07A47EB9}" destId="{F144FA5F-4FED-49EF-B0D1-342E386CEBF3}" srcOrd="1" destOrd="0" presId="urn:microsoft.com/office/officeart/2005/8/layout/lProcess1"/>
    <dgm:cxn modelId="{8343086B-28F5-4742-9F34-A241425120FD}" type="presParOf" srcId="{ADC68E5F-97E7-4B3B-9310-F2BF07A47EB9}" destId="{E3DB8207-FD13-4126-9E02-9DAB9F6D5E7E}" srcOrd="2" destOrd="0" presId="urn:microsoft.com/office/officeart/2005/8/layout/lProcess1"/>
    <dgm:cxn modelId="{ABBBBA97-4CBF-44D6-BD8A-1D39C91DEF74}" type="presParOf" srcId="{E3DB8207-FD13-4126-9E02-9DAB9F6D5E7E}" destId="{BF98C342-53A0-4279-8F39-4DC41ABB14B7}" srcOrd="0" destOrd="0" presId="urn:microsoft.com/office/officeart/2005/8/layout/lProcess1"/>
    <dgm:cxn modelId="{1D32787F-BA8D-4E8D-87C0-30327CF7C26D}" type="presParOf" srcId="{E3DB8207-FD13-4126-9E02-9DAB9F6D5E7E}" destId="{3193E365-B7CE-4877-A810-537B6BCF35A9}" srcOrd="1" destOrd="0" presId="urn:microsoft.com/office/officeart/2005/8/layout/lProcess1"/>
    <dgm:cxn modelId="{6083ED0E-2D79-4532-A7EB-28987E9ABD92}" type="presParOf" srcId="{E3DB8207-FD13-4126-9E02-9DAB9F6D5E7E}" destId="{B0014392-CD9B-4085-BB46-3BE2BB564E4C}" srcOrd="2" destOrd="0" presId="urn:microsoft.com/office/officeart/2005/8/layout/lProcess1"/>
    <dgm:cxn modelId="{6F2AED7B-125B-40C8-958B-406EBFA933BC}" type="presParOf" srcId="{E3DB8207-FD13-4126-9E02-9DAB9F6D5E7E}" destId="{C1CFA121-11AE-47BC-A363-D14C68043CAD}" srcOrd="3" destOrd="0" presId="urn:microsoft.com/office/officeart/2005/8/layout/lProcess1"/>
    <dgm:cxn modelId="{25D521B4-14F3-4913-8CA9-641D9018FD99}" type="presParOf" srcId="{E3DB8207-FD13-4126-9E02-9DAB9F6D5E7E}" destId="{A99552E9-8FAB-4687-8DC5-F409709220A9}" srcOrd="4" destOrd="0" presId="urn:microsoft.com/office/officeart/2005/8/layout/lProcess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FE894C-9DE2-4082-8EB5-A0B63348C86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FD20C7-DC7D-4664-9981-AD09C90834E2}">
      <dgm:prSet phldrT="[Text]"/>
      <dgm:spPr/>
      <dgm:t>
        <a:bodyPr/>
        <a:lstStyle/>
        <a:p>
          <a:r>
            <a:rPr lang="en-US" dirty="0" smtClean="0"/>
            <a:t>Nervous system</a:t>
          </a:r>
          <a:endParaRPr lang="en-US" dirty="0"/>
        </a:p>
      </dgm:t>
    </dgm:pt>
    <dgm:pt modelId="{E281D0F2-C85B-4D0C-815E-241F6A0D8328}" type="parTrans" cxnId="{14CB7644-1EAE-4055-AB88-14746DB2152F}">
      <dgm:prSet/>
      <dgm:spPr/>
      <dgm:t>
        <a:bodyPr/>
        <a:lstStyle/>
        <a:p>
          <a:endParaRPr lang="en-US"/>
        </a:p>
      </dgm:t>
    </dgm:pt>
    <dgm:pt modelId="{417D6F43-BDF5-4690-A9E1-AA616A3B69AA}" type="sibTrans" cxnId="{14CB7644-1EAE-4055-AB88-14746DB2152F}">
      <dgm:prSet/>
      <dgm:spPr/>
      <dgm:t>
        <a:bodyPr/>
        <a:lstStyle/>
        <a:p>
          <a:endParaRPr lang="en-US"/>
        </a:p>
      </dgm:t>
    </dgm:pt>
    <dgm:pt modelId="{1BC1065A-9858-4335-9437-07A2A7DD6B3C}">
      <dgm:prSet phldrT="[Text]"/>
      <dgm:spPr/>
      <dgm:t>
        <a:bodyPr/>
        <a:lstStyle/>
        <a:p>
          <a:r>
            <a:rPr lang="en-US" dirty="0" smtClean="0"/>
            <a:t>Chemicals- neurotransmitters</a:t>
          </a:r>
          <a:endParaRPr lang="en-US" dirty="0"/>
        </a:p>
      </dgm:t>
    </dgm:pt>
    <dgm:pt modelId="{3E25CE98-4AE4-413A-9BCA-92564717ACA3}" type="parTrans" cxnId="{68FFDEB9-1C19-458F-A6A5-3DAF3A1F6B98}">
      <dgm:prSet/>
      <dgm:spPr/>
      <dgm:t>
        <a:bodyPr/>
        <a:lstStyle/>
        <a:p>
          <a:endParaRPr lang="en-US"/>
        </a:p>
      </dgm:t>
    </dgm:pt>
    <dgm:pt modelId="{4A54688F-7055-454E-ADC9-C1E2351A331E}" type="sibTrans" cxnId="{68FFDEB9-1C19-458F-A6A5-3DAF3A1F6B98}">
      <dgm:prSet/>
      <dgm:spPr/>
      <dgm:t>
        <a:bodyPr/>
        <a:lstStyle/>
        <a:p>
          <a:endParaRPr lang="en-US"/>
        </a:p>
      </dgm:t>
    </dgm:pt>
    <dgm:pt modelId="{9BE96949-04BB-4F61-BEC9-CA852736B8A5}">
      <dgm:prSet phldrT="[Text]"/>
      <dgm:spPr/>
      <dgm:t>
        <a:bodyPr/>
        <a:lstStyle/>
        <a:p>
          <a:r>
            <a:rPr lang="en-US" dirty="0" smtClean="0"/>
            <a:t>Rapid activation</a:t>
          </a:r>
          <a:endParaRPr lang="en-US" dirty="0"/>
        </a:p>
      </dgm:t>
    </dgm:pt>
    <dgm:pt modelId="{C705692D-2190-4538-A0B9-20F81A24404C}" type="parTrans" cxnId="{5A0D2847-C62C-4A74-BDEE-6F719B585C46}">
      <dgm:prSet/>
      <dgm:spPr/>
      <dgm:t>
        <a:bodyPr/>
        <a:lstStyle/>
        <a:p>
          <a:endParaRPr lang="en-US"/>
        </a:p>
      </dgm:t>
    </dgm:pt>
    <dgm:pt modelId="{DDE341DF-0AD1-4871-A40D-65218546C5C0}" type="sibTrans" cxnId="{5A0D2847-C62C-4A74-BDEE-6F719B585C46}">
      <dgm:prSet/>
      <dgm:spPr/>
      <dgm:t>
        <a:bodyPr/>
        <a:lstStyle/>
        <a:p>
          <a:endParaRPr lang="en-US"/>
        </a:p>
      </dgm:t>
    </dgm:pt>
    <dgm:pt modelId="{52BDCCD0-3D9F-413B-B303-90095C5852F8}">
      <dgm:prSet phldrT="[Text]"/>
      <dgm:spPr/>
      <dgm:t>
        <a:bodyPr/>
        <a:lstStyle/>
        <a:p>
          <a:r>
            <a:rPr lang="en-US" dirty="0" smtClean="0"/>
            <a:t>Endocrine system</a:t>
          </a:r>
          <a:endParaRPr lang="en-US" dirty="0"/>
        </a:p>
      </dgm:t>
    </dgm:pt>
    <dgm:pt modelId="{6AD33B88-7D20-46B3-91C2-84CFF712388A}" type="parTrans" cxnId="{7AE1003E-FDAD-41D6-ACF3-D10DF212EA51}">
      <dgm:prSet/>
      <dgm:spPr/>
      <dgm:t>
        <a:bodyPr/>
        <a:lstStyle/>
        <a:p>
          <a:endParaRPr lang="en-US"/>
        </a:p>
      </dgm:t>
    </dgm:pt>
    <dgm:pt modelId="{914782F0-BF76-4C74-B827-7E4154FE44AC}" type="sibTrans" cxnId="{7AE1003E-FDAD-41D6-ACF3-D10DF212EA51}">
      <dgm:prSet/>
      <dgm:spPr/>
      <dgm:t>
        <a:bodyPr/>
        <a:lstStyle/>
        <a:p>
          <a:endParaRPr lang="en-US"/>
        </a:p>
      </dgm:t>
    </dgm:pt>
    <dgm:pt modelId="{59A684F0-DEED-47A6-A814-3272FD3E6B80}">
      <dgm:prSet phldrT="[Text]"/>
      <dgm:spPr/>
      <dgm:t>
        <a:bodyPr/>
        <a:lstStyle/>
        <a:p>
          <a:r>
            <a:rPr lang="en-US" dirty="0" smtClean="0"/>
            <a:t>Chemicals- hormones</a:t>
          </a:r>
          <a:endParaRPr lang="en-US" dirty="0"/>
        </a:p>
      </dgm:t>
    </dgm:pt>
    <dgm:pt modelId="{43BE89DB-240D-4903-B78D-F14846F31B47}" type="parTrans" cxnId="{F84D9BEC-40B5-4FBC-ACE2-13226E35284B}">
      <dgm:prSet/>
      <dgm:spPr/>
      <dgm:t>
        <a:bodyPr/>
        <a:lstStyle/>
        <a:p>
          <a:endParaRPr lang="en-US"/>
        </a:p>
      </dgm:t>
    </dgm:pt>
    <dgm:pt modelId="{5E97B45C-B6DE-4BC5-B6A4-28A4146D7033}" type="sibTrans" cxnId="{F84D9BEC-40B5-4FBC-ACE2-13226E35284B}">
      <dgm:prSet/>
      <dgm:spPr/>
      <dgm:t>
        <a:bodyPr/>
        <a:lstStyle/>
        <a:p>
          <a:endParaRPr lang="en-US"/>
        </a:p>
      </dgm:t>
    </dgm:pt>
    <dgm:pt modelId="{639D2721-E25A-4BA0-A333-15857219E846}">
      <dgm:prSet phldrT="[Text]"/>
      <dgm:spPr/>
      <dgm:t>
        <a:bodyPr/>
        <a:lstStyle/>
        <a:p>
          <a:r>
            <a:rPr lang="en-US" dirty="0" smtClean="0"/>
            <a:t>Slow response</a:t>
          </a:r>
          <a:endParaRPr lang="en-US" dirty="0"/>
        </a:p>
      </dgm:t>
    </dgm:pt>
    <dgm:pt modelId="{0ED332ED-1905-4201-B27C-6BBA80323134}" type="parTrans" cxnId="{37CD9F7B-9441-4E4E-85EB-D763B2B30885}">
      <dgm:prSet/>
      <dgm:spPr/>
      <dgm:t>
        <a:bodyPr/>
        <a:lstStyle/>
        <a:p>
          <a:endParaRPr lang="en-US"/>
        </a:p>
      </dgm:t>
    </dgm:pt>
    <dgm:pt modelId="{B10F7B48-878F-4BEB-871A-4D6CA096BD6D}" type="sibTrans" cxnId="{37CD9F7B-9441-4E4E-85EB-D763B2B30885}">
      <dgm:prSet/>
      <dgm:spPr/>
      <dgm:t>
        <a:bodyPr/>
        <a:lstStyle/>
        <a:p>
          <a:endParaRPr lang="en-US"/>
        </a:p>
      </dgm:t>
    </dgm:pt>
    <dgm:pt modelId="{66DB2F65-7642-49F9-B746-20794FCD1C8E}">
      <dgm:prSet phldrT="[Text]"/>
      <dgm:spPr/>
      <dgm:t>
        <a:bodyPr/>
        <a:lstStyle/>
        <a:p>
          <a:r>
            <a:rPr lang="en-US" dirty="0" smtClean="0"/>
            <a:t>Short term effect</a:t>
          </a:r>
          <a:endParaRPr lang="en-US" dirty="0"/>
        </a:p>
      </dgm:t>
    </dgm:pt>
    <dgm:pt modelId="{75E08432-E08C-47A3-892C-99EE889191F1}" type="parTrans" cxnId="{51F19FE8-E001-4E97-A109-D344C1F9F8A2}">
      <dgm:prSet/>
      <dgm:spPr/>
      <dgm:t>
        <a:bodyPr/>
        <a:lstStyle/>
        <a:p>
          <a:endParaRPr lang="en-US"/>
        </a:p>
      </dgm:t>
    </dgm:pt>
    <dgm:pt modelId="{EDC4E3FA-AB39-4BF0-8EAB-3324EBE52502}" type="sibTrans" cxnId="{51F19FE8-E001-4E97-A109-D344C1F9F8A2}">
      <dgm:prSet/>
      <dgm:spPr/>
      <dgm:t>
        <a:bodyPr/>
        <a:lstStyle/>
        <a:p>
          <a:endParaRPr lang="en-US"/>
        </a:p>
      </dgm:t>
    </dgm:pt>
    <dgm:pt modelId="{E54C4A17-45C7-4061-BCB2-8FDD0DA454B0}">
      <dgm:prSet phldrT="[Text]"/>
      <dgm:spPr/>
      <dgm:t>
        <a:bodyPr/>
        <a:lstStyle/>
        <a:p>
          <a:r>
            <a:rPr lang="en-US" dirty="0" smtClean="0"/>
            <a:t>Greater persistence </a:t>
          </a:r>
          <a:endParaRPr lang="en-US" dirty="0"/>
        </a:p>
      </dgm:t>
    </dgm:pt>
    <dgm:pt modelId="{16C4D25F-6CFA-41E4-87F3-9D344505F081}" type="parTrans" cxnId="{F21EB8BE-6A6A-4D39-9DD6-1172EB17505A}">
      <dgm:prSet/>
      <dgm:spPr/>
      <dgm:t>
        <a:bodyPr/>
        <a:lstStyle/>
        <a:p>
          <a:endParaRPr lang="en-US"/>
        </a:p>
      </dgm:t>
    </dgm:pt>
    <dgm:pt modelId="{A7949AA8-2CC2-453E-9108-ADAC9A75D4D5}" type="sibTrans" cxnId="{F21EB8BE-6A6A-4D39-9DD6-1172EB17505A}">
      <dgm:prSet/>
      <dgm:spPr/>
      <dgm:t>
        <a:bodyPr/>
        <a:lstStyle/>
        <a:p>
          <a:endParaRPr lang="en-US"/>
        </a:p>
      </dgm:t>
    </dgm:pt>
    <dgm:pt modelId="{59D32758-E266-4387-9536-F4846B3BB6E0}" type="pres">
      <dgm:prSet presAssocID="{34FE894C-9DE2-4082-8EB5-A0B63348C8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5FFB5C-8879-47CD-A26A-399A92D03694}" type="pres">
      <dgm:prSet presAssocID="{47FD20C7-DC7D-4664-9981-AD09C90834E2}" presName="linNode" presStyleCnt="0"/>
      <dgm:spPr/>
    </dgm:pt>
    <dgm:pt modelId="{9A80BD36-2A96-4149-84B3-2A435C96E58A}" type="pres">
      <dgm:prSet presAssocID="{47FD20C7-DC7D-4664-9981-AD09C90834E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EE2A14-2AFE-451D-9BF4-5923549E4AA6}" type="pres">
      <dgm:prSet presAssocID="{47FD20C7-DC7D-4664-9981-AD09C90834E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6F0649-F6E0-4C15-93FB-AED06C9BF0C7}" type="pres">
      <dgm:prSet presAssocID="{417D6F43-BDF5-4690-A9E1-AA616A3B69AA}" presName="sp" presStyleCnt="0"/>
      <dgm:spPr/>
    </dgm:pt>
    <dgm:pt modelId="{4C304786-5FCC-48F4-96AA-A40C67652901}" type="pres">
      <dgm:prSet presAssocID="{52BDCCD0-3D9F-413B-B303-90095C5852F8}" presName="linNode" presStyleCnt="0"/>
      <dgm:spPr/>
    </dgm:pt>
    <dgm:pt modelId="{F64945A2-4886-4D31-ADB8-16392453F37A}" type="pres">
      <dgm:prSet presAssocID="{52BDCCD0-3D9F-413B-B303-90095C5852F8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610164-1315-4CD2-87B8-7B6FF19E6C2C}" type="pres">
      <dgm:prSet presAssocID="{52BDCCD0-3D9F-413B-B303-90095C5852F8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27ECA0-49B5-4BF2-8AF6-FC98BDCB4B54}" type="presOf" srcId="{52BDCCD0-3D9F-413B-B303-90095C5852F8}" destId="{F64945A2-4886-4D31-ADB8-16392453F37A}" srcOrd="0" destOrd="0" presId="urn:microsoft.com/office/officeart/2005/8/layout/vList5"/>
    <dgm:cxn modelId="{5A0D2847-C62C-4A74-BDEE-6F719B585C46}" srcId="{47FD20C7-DC7D-4664-9981-AD09C90834E2}" destId="{9BE96949-04BB-4F61-BEC9-CA852736B8A5}" srcOrd="1" destOrd="0" parTransId="{C705692D-2190-4538-A0B9-20F81A24404C}" sibTransId="{DDE341DF-0AD1-4871-A40D-65218546C5C0}"/>
    <dgm:cxn modelId="{766BB671-D230-4F4E-9509-82373AEF783A}" type="presOf" srcId="{9BE96949-04BB-4F61-BEC9-CA852736B8A5}" destId="{FEEE2A14-2AFE-451D-9BF4-5923549E4AA6}" srcOrd="0" destOrd="1" presId="urn:microsoft.com/office/officeart/2005/8/layout/vList5"/>
    <dgm:cxn modelId="{73C52C1D-E1C3-4CB3-8280-ABE1FF1ED9F9}" type="presOf" srcId="{47FD20C7-DC7D-4664-9981-AD09C90834E2}" destId="{9A80BD36-2A96-4149-84B3-2A435C96E58A}" srcOrd="0" destOrd="0" presId="urn:microsoft.com/office/officeart/2005/8/layout/vList5"/>
    <dgm:cxn modelId="{DC7A6138-09A7-4EAC-A703-9E6F1BAFCE50}" type="presOf" srcId="{1BC1065A-9858-4335-9437-07A2A7DD6B3C}" destId="{FEEE2A14-2AFE-451D-9BF4-5923549E4AA6}" srcOrd="0" destOrd="0" presId="urn:microsoft.com/office/officeart/2005/8/layout/vList5"/>
    <dgm:cxn modelId="{F21EB8BE-6A6A-4D39-9DD6-1172EB17505A}" srcId="{52BDCCD0-3D9F-413B-B303-90095C5852F8}" destId="{E54C4A17-45C7-4061-BCB2-8FDD0DA454B0}" srcOrd="2" destOrd="0" parTransId="{16C4D25F-6CFA-41E4-87F3-9D344505F081}" sibTransId="{A7949AA8-2CC2-453E-9108-ADAC9A75D4D5}"/>
    <dgm:cxn modelId="{CFB9197E-00C7-4BC3-A8AF-0C60ADE3156D}" type="presOf" srcId="{639D2721-E25A-4BA0-A333-15857219E846}" destId="{9D610164-1315-4CD2-87B8-7B6FF19E6C2C}" srcOrd="0" destOrd="1" presId="urn:microsoft.com/office/officeart/2005/8/layout/vList5"/>
    <dgm:cxn modelId="{9DB44F30-AFBC-4805-BDCD-6629399DFA09}" type="presOf" srcId="{59A684F0-DEED-47A6-A814-3272FD3E6B80}" destId="{9D610164-1315-4CD2-87B8-7B6FF19E6C2C}" srcOrd="0" destOrd="0" presId="urn:microsoft.com/office/officeart/2005/8/layout/vList5"/>
    <dgm:cxn modelId="{D74C2841-0E04-4E9C-9B91-FFDF51B3482B}" type="presOf" srcId="{E54C4A17-45C7-4061-BCB2-8FDD0DA454B0}" destId="{9D610164-1315-4CD2-87B8-7B6FF19E6C2C}" srcOrd="0" destOrd="2" presId="urn:microsoft.com/office/officeart/2005/8/layout/vList5"/>
    <dgm:cxn modelId="{51F19FE8-E001-4E97-A109-D344C1F9F8A2}" srcId="{47FD20C7-DC7D-4664-9981-AD09C90834E2}" destId="{66DB2F65-7642-49F9-B746-20794FCD1C8E}" srcOrd="2" destOrd="0" parTransId="{75E08432-E08C-47A3-892C-99EE889191F1}" sibTransId="{EDC4E3FA-AB39-4BF0-8EAB-3324EBE52502}"/>
    <dgm:cxn modelId="{14CB7644-1EAE-4055-AB88-14746DB2152F}" srcId="{34FE894C-9DE2-4082-8EB5-A0B63348C862}" destId="{47FD20C7-DC7D-4664-9981-AD09C90834E2}" srcOrd="0" destOrd="0" parTransId="{E281D0F2-C85B-4D0C-815E-241F6A0D8328}" sibTransId="{417D6F43-BDF5-4690-A9E1-AA616A3B69AA}"/>
    <dgm:cxn modelId="{0CD82E12-6FDC-4DD9-93A7-3D88BDED7509}" type="presOf" srcId="{66DB2F65-7642-49F9-B746-20794FCD1C8E}" destId="{FEEE2A14-2AFE-451D-9BF4-5923549E4AA6}" srcOrd="0" destOrd="2" presId="urn:microsoft.com/office/officeart/2005/8/layout/vList5"/>
    <dgm:cxn modelId="{66C277D9-36DB-47A5-97A3-B16DA02E57E0}" type="presOf" srcId="{34FE894C-9DE2-4082-8EB5-A0B63348C862}" destId="{59D32758-E266-4387-9536-F4846B3BB6E0}" srcOrd="0" destOrd="0" presId="urn:microsoft.com/office/officeart/2005/8/layout/vList5"/>
    <dgm:cxn modelId="{F84D9BEC-40B5-4FBC-ACE2-13226E35284B}" srcId="{52BDCCD0-3D9F-413B-B303-90095C5852F8}" destId="{59A684F0-DEED-47A6-A814-3272FD3E6B80}" srcOrd="0" destOrd="0" parTransId="{43BE89DB-240D-4903-B78D-F14846F31B47}" sibTransId="{5E97B45C-B6DE-4BC5-B6A4-28A4146D7033}"/>
    <dgm:cxn modelId="{68FFDEB9-1C19-458F-A6A5-3DAF3A1F6B98}" srcId="{47FD20C7-DC7D-4664-9981-AD09C90834E2}" destId="{1BC1065A-9858-4335-9437-07A2A7DD6B3C}" srcOrd="0" destOrd="0" parTransId="{3E25CE98-4AE4-413A-9BCA-92564717ACA3}" sibTransId="{4A54688F-7055-454E-ADC9-C1E2351A331E}"/>
    <dgm:cxn modelId="{37CD9F7B-9441-4E4E-85EB-D763B2B30885}" srcId="{52BDCCD0-3D9F-413B-B303-90095C5852F8}" destId="{639D2721-E25A-4BA0-A333-15857219E846}" srcOrd="1" destOrd="0" parTransId="{0ED332ED-1905-4201-B27C-6BBA80323134}" sibTransId="{B10F7B48-878F-4BEB-871A-4D6CA096BD6D}"/>
    <dgm:cxn modelId="{7AE1003E-FDAD-41D6-ACF3-D10DF212EA51}" srcId="{34FE894C-9DE2-4082-8EB5-A0B63348C862}" destId="{52BDCCD0-3D9F-413B-B303-90095C5852F8}" srcOrd="1" destOrd="0" parTransId="{6AD33B88-7D20-46B3-91C2-84CFF712388A}" sibTransId="{914782F0-BF76-4C74-B827-7E4154FE44AC}"/>
    <dgm:cxn modelId="{CC42DD2A-5E30-4CBE-AAB8-A070C567DAE3}" type="presParOf" srcId="{59D32758-E266-4387-9536-F4846B3BB6E0}" destId="{C55FFB5C-8879-47CD-A26A-399A92D03694}" srcOrd="0" destOrd="0" presId="urn:microsoft.com/office/officeart/2005/8/layout/vList5"/>
    <dgm:cxn modelId="{A8BB77CE-EFC9-4544-A46A-411050788AB4}" type="presParOf" srcId="{C55FFB5C-8879-47CD-A26A-399A92D03694}" destId="{9A80BD36-2A96-4149-84B3-2A435C96E58A}" srcOrd="0" destOrd="0" presId="urn:microsoft.com/office/officeart/2005/8/layout/vList5"/>
    <dgm:cxn modelId="{C842BD49-16F8-4082-BBAE-79853B4AE4B4}" type="presParOf" srcId="{C55FFB5C-8879-47CD-A26A-399A92D03694}" destId="{FEEE2A14-2AFE-451D-9BF4-5923549E4AA6}" srcOrd="1" destOrd="0" presId="urn:microsoft.com/office/officeart/2005/8/layout/vList5"/>
    <dgm:cxn modelId="{E1B2F1CC-EB87-4D53-9E44-A4AD034C6E64}" type="presParOf" srcId="{59D32758-E266-4387-9536-F4846B3BB6E0}" destId="{B26F0649-F6E0-4C15-93FB-AED06C9BF0C7}" srcOrd="1" destOrd="0" presId="urn:microsoft.com/office/officeart/2005/8/layout/vList5"/>
    <dgm:cxn modelId="{0CAF5F87-4685-465B-99BB-5549B5AC7026}" type="presParOf" srcId="{59D32758-E266-4387-9536-F4846B3BB6E0}" destId="{4C304786-5FCC-48F4-96AA-A40C67652901}" srcOrd="2" destOrd="0" presId="urn:microsoft.com/office/officeart/2005/8/layout/vList5"/>
    <dgm:cxn modelId="{79930876-DAED-40B1-8A6A-6EC1A1C53636}" type="presParOf" srcId="{4C304786-5FCC-48F4-96AA-A40C67652901}" destId="{F64945A2-4886-4D31-ADB8-16392453F37A}" srcOrd="0" destOrd="0" presId="urn:microsoft.com/office/officeart/2005/8/layout/vList5"/>
    <dgm:cxn modelId="{910D8B1D-784C-4EF3-BFFA-951BC054CCE0}" type="presParOf" srcId="{4C304786-5FCC-48F4-96AA-A40C67652901}" destId="{9D610164-1315-4CD2-87B8-7B6FF19E6C2C}" srcOrd="1" destOrd="0" presId="urn:microsoft.com/office/officeart/2005/8/layout/vList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0DAC24-76B2-469F-9706-C424AC5489D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56CA53-15BE-4D87-8E0B-37950A2D2F80}">
      <dgm:prSet phldrT="[Text]"/>
      <dgm:spPr/>
      <dgm:t>
        <a:bodyPr/>
        <a:lstStyle/>
        <a:p>
          <a:r>
            <a:rPr lang="en-US" dirty="0" smtClean="0"/>
            <a:t>Adrenal cortex</a:t>
          </a:r>
          <a:endParaRPr lang="en-US" dirty="0"/>
        </a:p>
      </dgm:t>
    </dgm:pt>
    <dgm:pt modelId="{F5801EB2-C5E0-4658-AE33-D58E69B137ED}" type="parTrans" cxnId="{56EC04BA-DF86-4E16-945B-40FE1130A0BD}">
      <dgm:prSet/>
      <dgm:spPr/>
      <dgm:t>
        <a:bodyPr/>
        <a:lstStyle/>
        <a:p>
          <a:endParaRPr lang="en-US"/>
        </a:p>
      </dgm:t>
    </dgm:pt>
    <dgm:pt modelId="{7D219638-78C2-40B9-9415-EFF25475B5DD}" type="sibTrans" cxnId="{56EC04BA-DF86-4E16-945B-40FE1130A0BD}">
      <dgm:prSet/>
      <dgm:spPr/>
      <dgm:t>
        <a:bodyPr/>
        <a:lstStyle/>
        <a:p>
          <a:endParaRPr lang="en-US"/>
        </a:p>
      </dgm:t>
    </dgm:pt>
    <dgm:pt modelId="{80E40890-04DC-4F9C-BDC6-47C103238023}">
      <dgm:prSet phldrT="[Text]"/>
      <dgm:spPr/>
      <dgm:t>
        <a:bodyPr/>
        <a:lstStyle/>
        <a:p>
          <a:r>
            <a:rPr lang="en-US" dirty="0" smtClean="0"/>
            <a:t>Outer covering</a:t>
          </a:r>
          <a:endParaRPr lang="en-US" dirty="0"/>
        </a:p>
      </dgm:t>
    </dgm:pt>
    <dgm:pt modelId="{DEF61FDF-6744-4B35-AE0D-7B2FFD24DAC1}" type="parTrans" cxnId="{EDE2DF7A-FB71-4612-A154-720A4BF7F978}">
      <dgm:prSet/>
      <dgm:spPr/>
      <dgm:t>
        <a:bodyPr/>
        <a:lstStyle/>
        <a:p>
          <a:endParaRPr lang="en-US"/>
        </a:p>
      </dgm:t>
    </dgm:pt>
    <dgm:pt modelId="{529BB0FC-4496-47D2-A9ED-9468E9C483F3}" type="sibTrans" cxnId="{EDE2DF7A-FB71-4612-A154-720A4BF7F978}">
      <dgm:prSet/>
      <dgm:spPr/>
      <dgm:t>
        <a:bodyPr/>
        <a:lstStyle/>
        <a:p>
          <a:endParaRPr lang="en-US"/>
        </a:p>
      </dgm:t>
    </dgm:pt>
    <dgm:pt modelId="{F7DA1C21-3014-470C-BE9E-89BA67A77148}">
      <dgm:prSet phldrT="[Text]"/>
      <dgm:spPr/>
      <dgm:t>
        <a:bodyPr/>
        <a:lstStyle/>
        <a:p>
          <a:r>
            <a:rPr lang="en-US" dirty="0" smtClean="0"/>
            <a:t>Level of Cortisol-index of stress</a:t>
          </a:r>
          <a:endParaRPr lang="en-US" dirty="0"/>
        </a:p>
      </dgm:t>
    </dgm:pt>
    <dgm:pt modelId="{CE90C7CE-4540-4239-A37D-6B8C8E8BACE9}" type="parTrans" cxnId="{7B07E40A-282E-42AA-9585-BEC408723596}">
      <dgm:prSet/>
      <dgm:spPr/>
      <dgm:t>
        <a:bodyPr/>
        <a:lstStyle/>
        <a:p>
          <a:endParaRPr lang="en-US"/>
        </a:p>
      </dgm:t>
    </dgm:pt>
    <dgm:pt modelId="{86D8E5CC-D754-4543-9D0D-F48ED88864B9}" type="sibTrans" cxnId="{7B07E40A-282E-42AA-9585-BEC408723596}">
      <dgm:prSet/>
      <dgm:spPr/>
      <dgm:t>
        <a:bodyPr/>
        <a:lstStyle/>
        <a:p>
          <a:endParaRPr lang="en-US"/>
        </a:p>
      </dgm:t>
    </dgm:pt>
    <dgm:pt modelId="{846DEB5E-CB50-443F-93E1-05A00758873C}">
      <dgm:prSet phldrT="[Text]"/>
      <dgm:spPr/>
      <dgm:t>
        <a:bodyPr/>
        <a:lstStyle/>
        <a:p>
          <a:r>
            <a:rPr lang="en-US" dirty="0" smtClean="0"/>
            <a:t>Adrenal medulla</a:t>
          </a:r>
          <a:endParaRPr lang="en-US" dirty="0"/>
        </a:p>
      </dgm:t>
    </dgm:pt>
    <dgm:pt modelId="{FF859ED6-F0C3-4BF1-B473-9C1BD104C478}" type="parTrans" cxnId="{85A20F2F-DF25-4C7E-A84F-B05A9835132E}">
      <dgm:prSet/>
      <dgm:spPr/>
      <dgm:t>
        <a:bodyPr/>
        <a:lstStyle/>
        <a:p>
          <a:endParaRPr lang="en-US"/>
        </a:p>
      </dgm:t>
    </dgm:pt>
    <dgm:pt modelId="{AE63911E-2141-4309-B557-A1D75BD1552C}" type="sibTrans" cxnId="{85A20F2F-DF25-4C7E-A84F-B05A9835132E}">
      <dgm:prSet/>
      <dgm:spPr/>
      <dgm:t>
        <a:bodyPr/>
        <a:lstStyle/>
        <a:p>
          <a:endParaRPr lang="en-US"/>
        </a:p>
      </dgm:t>
    </dgm:pt>
    <dgm:pt modelId="{E49B4C80-0CCA-4AAC-9030-288FC816B906}">
      <dgm:prSet phldrT="[Text]"/>
      <dgm:spPr/>
      <dgm:t>
        <a:bodyPr/>
        <a:lstStyle/>
        <a:p>
          <a:r>
            <a:rPr lang="en-US" dirty="0" smtClean="0"/>
            <a:t>Inner part</a:t>
          </a:r>
          <a:endParaRPr lang="en-US" dirty="0"/>
        </a:p>
      </dgm:t>
    </dgm:pt>
    <dgm:pt modelId="{12B1AC6C-CE8F-4DCD-ADC3-5A359D1E74C6}" type="parTrans" cxnId="{D7CAB449-9645-4FA5-8CB4-A754CD85008F}">
      <dgm:prSet/>
      <dgm:spPr/>
      <dgm:t>
        <a:bodyPr/>
        <a:lstStyle/>
        <a:p>
          <a:endParaRPr lang="en-US"/>
        </a:p>
      </dgm:t>
    </dgm:pt>
    <dgm:pt modelId="{F3EDE88B-4B8B-4392-A114-1BA5294F17E3}" type="sibTrans" cxnId="{D7CAB449-9645-4FA5-8CB4-A754CD85008F}">
      <dgm:prSet/>
      <dgm:spPr/>
      <dgm:t>
        <a:bodyPr/>
        <a:lstStyle/>
        <a:p>
          <a:endParaRPr lang="en-US"/>
        </a:p>
      </dgm:t>
    </dgm:pt>
    <dgm:pt modelId="{49CC43CA-1C13-42A4-AF12-DE4EBA794ADF}">
      <dgm:prSet phldrT="[Text]"/>
      <dgm:spPr/>
      <dgm:t>
        <a:bodyPr/>
        <a:lstStyle/>
        <a:p>
          <a:r>
            <a:rPr lang="en-US" dirty="0" smtClean="0"/>
            <a:t>Cortisol</a:t>
          </a:r>
          <a:endParaRPr lang="en-US" dirty="0"/>
        </a:p>
      </dgm:t>
    </dgm:pt>
    <dgm:pt modelId="{84F10A19-6620-4BCB-8586-E4728CAF2D02}" type="parTrans" cxnId="{8207EB4E-F1D7-4DF1-8DED-94DFFD20C666}">
      <dgm:prSet/>
      <dgm:spPr/>
    </dgm:pt>
    <dgm:pt modelId="{E08BBA2E-5F60-42DF-9E0E-2869A0F3792D}" type="sibTrans" cxnId="{8207EB4E-F1D7-4DF1-8DED-94DFFD20C666}">
      <dgm:prSet/>
      <dgm:spPr/>
    </dgm:pt>
    <dgm:pt modelId="{701A83B1-8BAF-4608-89E2-1C68900E6AC8}">
      <dgm:prSet phldrT="[Text]"/>
      <dgm:spPr/>
      <dgm:t>
        <a:bodyPr/>
        <a:lstStyle/>
        <a:p>
          <a:r>
            <a:rPr lang="en-US" dirty="0" smtClean="0"/>
            <a:t>Epinephrine </a:t>
          </a:r>
          <a:endParaRPr lang="en-US" dirty="0"/>
        </a:p>
      </dgm:t>
    </dgm:pt>
    <dgm:pt modelId="{D572D133-B7AB-47B4-9D69-28FAEC9580AC}" type="parTrans" cxnId="{3C3362AB-4333-4346-B299-2136C8A9BA5E}">
      <dgm:prSet/>
      <dgm:spPr/>
    </dgm:pt>
    <dgm:pt modelId="{A014E3B3-E1B6-40C7-A86D-385690C77E5D}" type="sibTrans" cxnId="{3C3362AB-4333-4346-B299-2136C8A9BA5E}">
      <dgm:prSet/>
      <dgm:spPr/>
    </dgm:pt>
    <dgm:pt modelId="{F5972820-85D1-4A0B-B123-F40279A99767}">
      <dgm:prSet phldrT="[Text]"/>
      <dgm:spPr/>
      <dgm:t>
        <a:bodyPr/>
        <a:lstStyle/>
        <a:p>
          <a:r>
            <a:rPr lang="en-US" dirty="0" smtClean="0"/>
            <a:t>Nor epinephrine</a:t>
          </a:r>
          <a:endParaRPr lang="en-US" dirty="0"/>
        </a:p>
      </dgm:t>
    </dgm:pt>
    <dgm:pt modelId="{26EB5C6C-303C-4746-99D7-094896A2F786}" type="parTrans" cxnId="{5C20EE6C-6E46-4E6D-AEEC-DBAF27CD9537}">
      <dgm:prSet/>
      <dgm:spPr/>
    </dgm:pt>
    <dgm:pt modelId="{B4F76E02-3859-494D-BB4E-82237148733E}" type="sibTrans" cxnId="{5C20EE6C-6E46-4E6D-AEEC-DBAF27CD9537}">
      <dgm:prSet/>
      <dgm:spPr/>
    </dgm:pt>
    <dgm:pt modelId="{D9E69AAA-6FDB-4F9E-9FAE-C5B8F8285376}" type="pres">
      <dgm:prSet presAssocID="{7F0DAC24-76B2-469F-9706-C424AC5489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DF3E8C-29D2-4B15-8BCB-EC451E6FA2FB}" type="pres">
      <dgm:prSet presAssocID="{2F56CA53-15BE-4D87-8E0B-37950A2D2F80}" presName="linNode" presStyleCnt="0"/>
      <dgm:spPr/>
    </dgm:pt>
    <dgm:pt modelId="{6636F32D-8372-4BE5-81D0-16923E858E8D}" type="pres">
      <dgm:prSet presAssocID="{2F56CA53-15BE-4D87-8E0B-37950A2D2F80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AF892D-357E-4565-A393-6DABF1955B80}" type="pres">
      <dgm:prSet presAssocID="{2F56CA53-15BE-4D87-8E0B-37950A2D2F80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37732E-F227-4688-A08E-8EED7CCA9A99}" type="pres">
      <dgm:prSet presAssocID="{7D219638-78C2-40B9-9415-EFF25475B5DD}" presName="sp" presStyleCnt="0"/>
      <dgm:spPr/>
    </dgm:pt>
    <dgm:pt modelId="{1E4A345B-BD7F-4E90-84A9-3A6E7F2CC588}" type="pres">
      <dgm:prSet presAssocID="{846DEB5E-CB50-443F-93E1-05A00758873C}" presName="linNode" presStyleCnt="0"/>
      <dgm:spPr/>
    </dgm:pt>
    <dgm:pt modelId="{DA220995-E561-4489-BFEB-B83AAD0AFE66}" type="pres">
      <dgm:prSet presAssocID="{846DEB5E-CB50-443F-93E1-05A00758873C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97DF70-BD6A-4A1B-B4EF-00BB3769CE7A}" type="pres">
      <dgm:prSet presAssocID="{846DEB5E-CB50-443F-93E1-05A00758873C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9378BC-062F-41EA-9638-F7EBCB222607}" type="presOf" srcId="{80E40890-04DC-4F9C-BDC6-47C103238023}" destId="{ADAF892D-357E-4565-A393-6DABF1955B80}" srcOrd="0" destOrd="0" presId="urn:microsoft.com/office/officeart/2005/8/layout/vList5"/>
    <dgm:cxn modelId="{EDE2DF7A-FB71-4612-A154-720A4BF7F978}" srcId="{2F56CA53-15BE-4D87-8E0B-37950A2D2F80}" destId="{80E40890-04DC-4F9C-BDC6-47C103238023}" srcOrd="0" destOrd="0" parTransId="{DEF61FDF-6744-4B35-AE0D-7B2FFD24DAC1}" sibTransId="{529BB0FC-4496-47D2-A9ED-9468E9C483F3}"/>
    <dgm:cxn modelId="{D7CAB449-9645-4FA5-8CB4-A754CD85008F}" srcId="{846DEB5E-CB50-443F-93E1-05A00758873C}" destId="{E49B4C80-0CCA-4AAC-9030-288FC816B906}" srcOrd="0" destOrd="0" parTransId="{12B1AC6C-CE8F-4DCD-ADC3-5A359D1E74C6}" sibTransId="{F3EDE88B-4B8B-4392-A114-1BA5294F17E3}"/>
    <dgm:cxn modelId="{A7A3FFD1-C3C4-4B68-B4E7-D2EC86BA7336}" type="presOf" srcId="{E49B4C80-0CCA-4AAC-9030-288FC816B906}" destId="{0D97DF70-BD6A-4A1B-B4EF-00BB3769CE7A}" srcOrd="0" destOrd="0" presId="urn:microsoft.com/office/officeart/2005/8/layout/vList5"/>
    <dgm:cxn modelId="{5EE4FDAF-E49B-4972-81FD-11FCBFC28D78}" type="presOf" srcId="{F7DA1C21-3014-470C-BE9E-89BA67A77148}" destId="{ADAF892D-357E-4565-A393-6DABF1955B80}" srcOrd="0" destOrd="2" presId="urn:microsoft.com/office/officeart/2005/8/layout/vList5"/>
    <dgm:cxn modelId="{091BB9B8-E747-4A46-B851-1014885FF3DA}" type="presOf" srcId="{49CC43CA-1C13-42A4-AF12-DE4EBA794ADF}" destId="{ADAF892D-357E-4565-A393-6DABF1955B80}" srcOrd="0" destOrd="1" presId="urn:microsoft.com/office/officeart/2005/8/layout/vList5"/>
    <dgm:cxn modelId="{5C20EE6C-6E46-4E6D-AEEC-DBAF27CD9537}" srcId="{846DEB5E-CB50-443F-93E1-05A00758873C}" destId="{F5972820-85D1-4A0B-B123-F40279A99767}" srcOrd="2" destOrd="0" parTransId="{26EB5C6C-303C-4746-99D7-094896A2F786}" sibTransId="{B4F76E02-3859-494D-BB4E-82237148733E}"/>
    <dgm:cxn modelId="{7B07E40A-282E-42AA-9585-BEC408723596}" srcId="{2F56CA53-15BE-4D87-8E0B-37950A2D2F80}" destId="{F7DA1C21-3014-470C-BE9E-89BA67A77148}" srcOrd="2" destOrd="0" parTransId="{CE90C7CE-4540-4239-A37D-6B8C8E8BACE9}" sibTransId="{86D8E5CC-D754-4543-9D0D-F48ED88864B9}"/>
    <dgm:cxn modelId="{8207EB4E-F1D7-4DF1-8DED-94DFFD20C666}" srcId="{2F56CA53-15BE-4D87-8E0B-37950A2D2F80}" destId="{49CC43CA-1C13-42A4-AF12-DE4EBA794ADF}" srcOrd="1" destOrd="0" parTransId="{84F10A19-6620-4BCB-8586-E4728CAF2D02}" sibTransId="{E08BBA2E-5F60-42DF-9E0E-2869A0F3792D}"/>
    <dgm:cxn modelId="{AA46A938-DFCB-4262-BC50-98D147FD0899}" type="presOf" srcId="{846DEB5E-CB50-443F-93E1-05A00758873C}" destId="{DA220995-E561-4489-BFEB-B83AAD0AFE66}" srcOrd="0" destOrd="0" presId="urn:microsoft.com/office/officeart/2005/8/layout/vList5"/>
    <dgm:cxn modelId="{85A20F2F-DF25-4C7E-A84F-B05A9835132E}" srcId="{7F0DAC24-76B2-469F-9706-C424AC5489D2}" destId="{846DEB5E-CB50-443F-93E1-05A00758873C}" srcOrd="1" destOrd="0" parTransId="{FF859ED6-F0C3-4BF1-B473-9C1BD104C478}" sibTransId="{AE63911E-2141-4309-B557-A1D75BD1552C}"/>
    <dgm:cxn modelId="{2C347928-2104-43F2-ABBB-291BDB325998}" type="presOf" srcId="{2F56CA53-15BE-4D87-8E0B-37950A2D2F80}" destId="{6636F32D-8372-4BE5-81D0-16923E858E8D}" srcOrd="0" destOrd="0" presId="urn:microsoft.com/office/officeart/2005/8/layout/vList5"/>
    <dgm:cxn modelId="{3C3362AB-4333-4346-B299-2136C8A9BA5E}" srcId="{846DEB5E-CB50-443F-93E1-05A00758873C}" destId="{701A83B1-8BAF-4608-89E2-1C68900E6AC8}" srcOrd="1" destOrd="0" parTransId="{D572D133-B7AB-47B4-9D69-28FAEC9580AC}" sibTransId="{A014E3B3-E1B6-40C7-A86D-385690C77E5D}"/>
    <dgm:cxn modelId="{D4A02E03-245D-49F3-89B0-EFECF8FD3460}" type="presOf" srcId="{F5972820-85D1-4A0B-B123-F40279A99767}" destId="{0D97DF70-BD6A-4A1B-B4EF-00BB3769CE7A}" srcOrd="0" destOrd="2" presId="urn:microsoft.com/office/officeart/2005/8/layout/vList5"/>
    <dgm:cxn modelId="{51015813-B801-473E-BED6-8D659DD26CC4}" type="presOf" srcId="{701A83B1-8BAF-4608-89E2-1C68900E6AC8}" destId="{0D97DF70-BD6A-4A1B-B4EF-00BB3769CE7A}" srcOrd="0" destOrd="1" presId="urn:microsoft.com/office/officeart/2005/8/layout/vList5"/>
    <dgm:cxn modelId="{46CF59BA-0A20-4921-A358-EDC7796BCCA0}" type="presOf" srcId="{7F0DAC24-76B2-469F-9706-C424AC5489D2}" destId="{D9E69AAA-6FDB-4F9E-9FAE-C5B8F8285376}" srcOrd="0" destOrd="0" presId="urn:microsoft.com/office/officeart/2005/8/layout/vList5"/>
    <dgm:cxn modelId="{56EC04BA-DF86-4E16-945B-40FE1130A0BD}" srcId="{7F0DAC24-76B2-469F-9706-C424AC5489D2}" destId="{2F56CA53-15BE-4D87-8E0B-37950A2D2F80}" srcOrd="0" destOrd="0" parTransId="{F5801EB2-C5E0-4658-AE33-D58E69B137ED}" sibTransId="{7D219638-78C2-40B9-9415-EFF25475B5DD}"/>
    <dgm:cxn modelId="{23E431D7-D818-4704-BF66-DE21BE0EBA4E}" type="presParOf" srcId="{D9E69AAA-6FDB-4F9E-9FAE-C5B8F8285376}" destId="{92DF3E8C-29D2-4B15-8BCB-EC451E6FA2FB}" srcOrd="0" destOrd="0" presId="urn:microsoft.com/office/officeart/2005/8/layout/vList5"/>
    <dgm:cxn modelId="{B5E72CBF-7694-4714-97AA-BAA4BAAA490F}" type="presParOf" srcId="{92DF3E8C-29D2-4B15-8BCB-EC451E6FA2FB}" destId="{6636F32D-8372-4BE5-81D0-16923E858E8D}" srcOrd="0" destOrd="0" presId="urn:microsoft.com/office/officeart/2005/8/layout/vList5"/>
    <dgm:cxn modelId="{0A8D9593-C3B1-4A7B-B3C7-C2093B6B223D}" type="presParOf" srcId="{92DF3E8C-29D2-4B15-8BCB-EC451E6FA2FB}" destId="{ADAF892D-357E-4565-A393-6DABF1955B80}" srcOrd="1" destOrd="0" presId="urn:microsoft.com/office/officeart/2005/8/layout/vList5"/>
    <dgm:cxn modelId="{D46029CF-31FD-4916-BBC2-F07C8058D4CC}" type="presParOf" srcId="{D9E69AAA-6FDB-4F9E-9FAE-C5B8F8285376}" destId="{CD37732E-F227-4688-A08E-8EED7CCA9A99}" srcOrd="1" destOrd="0" presId="urn:microsoft.com/office/officeart/2005/8/layout/vList5"/>
    <dgm:cxn modelId="{EE7C36D8-3CBE-4B91-9A7D-D9F5400C6435}" type="presParOf" srcId="{D9E69AAA-6FDB-4F9E-9FAE-C5B8F8285376}" destId="{1E4A345B-BD7F-4E90-84A9-3A6E7F2CC588}" srcOrd="2" destOrd="0" presId="urn:microsoft.com/office/officeart/2005/8/layout/vList5"/>
    <dgm:cxn modelId="{F8389D20-2997-4F98-B0F1-B6321982D76C}" type="presParOf" srcId="{1E4A345B-BD7F-4E90-84A9-3A6E7F2CC588}" destId="{DA220995-E561-4489-BFEB-B83AAD0AFE66}" srcOrd="0" destOrd="0" presId="urn:microsoft.com/office/officeart/2005/8/layout/vList5"/>
    <dgm:cxn modelId="{DF92B01A-3800-4104-9B35-A7A43EAAF65E}" type="presParOf" srcId="{1E4A345B-BD7F-4E90-84A9-3A6E7F2CC588}" destId="{0D97DF70-BD6A-4A1B-B4EF-00BB3769CE7A}" srcOrd="1" destOrd="0" presId="urn:microsoft.com/office/officeart/2005/8/layout/vList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0C3E4AA-0F31-47D6-9B24-22CD1C68779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710E9F-64BC-401A-89FD-338EAE795112}">
      <dgm:prSet phldrT="[Text]"/>
      <dgm:spPr/>
      <dgm:t>
        <a:bodyPr/>
        <a:lstStyle/>
        <a:p>
          <a:r>
            <a:rPr lang="en-US" dirty="0" smtClean="0"/>
            <a:t>Route 1</a:t>
          </a:r>
          <a:endParaRPr lang="en-US" dirty="0"/>
        </a:p>
      </dgm:t>
    </dgm:pt>
    <dgm:pt modelId="{5877C81A-67D8-46CC-A50D-2855DFEC040F}" type="parTrans" cxnId="{FD36A287-A7CE-4739-8D1C-E4DAEF54A5E9}">
      <dgm:prSet/>
      <dgm:spPr/>
      <dgm:t>
        <a:bodyPr/>
        <a:lstStyle/>
        <a:p>
          <a:endParaRPr lang="en-US"/>
        </a:p>
      </dgm:t>
    </dgm:pt>
    <dgm:pt modelId="{361C223C-7545-4D4F-8E14-2DF41E26E585}" type="sibTrans" cxnId="{FD36A287-A7CE-4739-8D1C-E4DAEF54A5E9}">
      <dgm:prSet/>
      <dgm:spPr/>
      <dgm:t>
        <a:bodyPr/>
        <a:lstStyle/>
        <a:p>
          <a:endParaRPr lang="en-US"/>
        </a:p>
      </dgm:t>
    </dgm:pt>
    <dgm:pt modelId="{4F4CC136-559A-466E-A018-4A2D7969200D}">
      <dgm:prSet phldrT="[Text]"/>
      <dgm:spPr/>
      <dgm:t>
        <a:bodyPr/>
        <a:lstStyle/>
        <a:p>
          <a:r>
            <a:rPr lang="en-US" dirty="0" smtClean="0"/>
            <a:t>Activation of SNS</a:t>
          </a:r>
          <a:endParaRPr lang="en-US" dirty="0"/>
        </a:p>
      </dgm:t>
    </dgm:pt>
    <dgm:pt modelId="{E2773FD0-6D4E-451D-A6F9-4CDFBCF0A97B}" type="parTrans" cxnId="{0E290063-AE22-4D82-B4F5-E1F136E052A3}">
      <dgm:prSet/>
      <dgm:spPr/>
      <dgm:t>
        <a:bodyPr/>
        <a:lstStyle/>
        <a:p>
          <a:endParaRPr lang="en-US"/>
        </a:p>
      </dgm:t>
    </dgm:pt>
    <dgm:pt modelId="{443C20BD-69FC-443A-BE8E-BC13F07ECEFB}" type="sibTrans" cxnId="{0E290063-AE22-4D82-B4F5-E1F136E052A3}">
      <dgm:prSet/>
      <dgm:spPr/>
      <dgm:t>
        <a:bodyPr/>
        <a:lstStyle/>
        <a:p>
          <a:endParaRPr lang="en-US"/>
        </a:p>
      </dgm:t>
    </dgm:pt>
    <dgm:pt modelId="{9B7404A8-D40D-49EB-8B05-352EAD5A06AF}">
      <dgm:prSet phldrT="[Text]"/>
      <dgm:spPr/>
      <dgm:t>
        <a:bodyPr/>
        <a:lstStyle/>
        <a:p>
          <a:r>
            <a:rPr lang="en-US" dirty="0" smtClean="0"/>
            <a:t>Epinephrine and nor epinephrine</a:t>
          </a:r>
          <a:endParaRPr lang="en-US" dirty="0"/>
        </a:p>
      </dgm:t>
    </dgm:pt>
    <dgm:pt modelId="{0F50697F-9CEC-4CD9-AE75-38CB7D5019CE}" type="parTrans" cxnId="{CF12F42E-0037-44F4-B807-C22E2FC48B84}">
      <dgm:prSet/>
      <dgm:spPr/>
      <dgm:t>
        <a:bodyPr/>
        <a:lstStyle/>
        <a:p>
          <a:endParaRPr lang="en-US"/>
        </a:p>
      </dgm:t>
    </dgm:pt>
    <dgm:pt modelId="{5F495812-0A8F-43BE-9162-B5E632AFFCA0}" type="sibTrans" cxnId="{CF12F42E-0037-44F4-B807-C22E2FC48B84}">
      <dgm:prSet/>
      <dgm:spPr/>
      <dgm:t>
        <a:bodyPr/>
        <a:lstStyle/>
        <a:p>
          <a:endParaRPr lang="en-US"/>
        </a:p>
      </dgm:t>
    </dgm:pt>
    <dgm:pt modelId="{92E0F660-0338-4A33-A096-6192F90B51E6}">
      <dgm:prSet phldrT="[Text]"/>
      <dgm:spPr/>
      <dgm:t>
        <a:bodyPr/>
        <a:lstStyle/>
        <a:p>
          <a:r>
            <a:rPr lang="en-US" dirty="0" smtClean="0"/>
            <a:t>Route 2</a:t>
          </a:r>
          <a:endParaRPr lang="en-US" dirty="0"/>
        </a:p>
      </dgm:t>
    </dgm:pt>
    <dgm:pt modelId="{03EAA0E8-18C3-468D-ACA8-4D7B2621D82D}" type="parTrans" cxnId="{A8C9EFC6-E98A-4663-8A57-32F89A378395}">
      <dgm:prSet/>
      <dgm:spPr/>
      <dgm:t>
        <a:bodyPr/>
        <a:lstStyle/>
        <a:p>
          <a:endParaRPr lang="en-US"/>
        </a:p>
      </dgm:t>
    </dgm:pt>
    <dgm:pt modelId="{E11A69C1-BE97-47AE-BC02-0955730599AD}" type="sibTrans" cxnId="{A8C9EFC6-E98A-4663-8A57-32F89A378395}">
      <dgm:prSet/>
      <dgm:spPr/>
      <dgm:t>
        <a:bodyPr/>
        <a:lstStyle/>
        <a:p>
          <a:endParaRPr lang="en-US"/>
        </a:p>
      </dgm:t>
    </dgm:pt>
    <dgm:pt modelId="{50128416-9D60-4C3F-9545-1CA3D958E40A}">
      <dgm:prSet phldrT="[Text]"/>
      <dgm:spPr/>
      <dgm:t>
        <a:bodyPr/>
        <a:lstStyle/>
        <a:p>
          <a:r>
            <a:rPr lang="en-US" dirty="0" smtClean="0"/>
            <a:t>Activation of anterior pituitary </a:t>
          </a:r>
          <a:endParaRPr lang="en-US" dirty="0"/>
        </a:p>
      </dgm:t>
    </dgm:pt>
    <dgm:pt modelId="{97FE22F0-4A51-48E0-9433-27D231B027AA}" type="parTrans" cxnId="{4CDB0834-D5FB-4288-996B-586CD3C67D2A}">
      <dgm:prSet/>
      <dgm:spPr/>
      <dgm:t>
        <a:bodyPr/>
        <a:lstStyle/>
        <a:p>
          <a:endParaRPr lang="en-US"/>
        </a:p>
      </dgm:t>
    </dgm:pt>
    <dgm:pt modelId="{81313325-20B2-41AF-9BF3-EA69A817CC46}" type="sibTrans" cxnId="{4CDB0834-D5FB-4288-996B-586CD3C67D2A}">
      <dgm:prSet/>
      <dgm:spPr/>
      <dgm:t>
        <a:bodyPr/>
        <a:lstStyle/>
        <a:p>
          <a:endParaRPr lang="en-US"/>
        </a:p>
      </dgm:t>
    </dgm:pt>
    <dgm:pt modelId="{7F0492DB-C260-4A0C-B77B-CB2CED159781}">
      <dgm:prSet phldrT="[Text]"/>
      <dgm:spPr/>
      <dgm:t>
        <a:bodyPr/>
        <a:lstStyle/>
        <a:p>
          <a:r>
            <a:rPr lang="en-US" dirty="0" smtClean="0"/>
            <a:t>ACTH and Cortisol.</a:t>
          </a:r>
          <a:endParaRPr lang="en-US" dirty="0"/>
        </a:p>
      </dgm:t>
    </dgm:pt>
    <dgm:pt modelId="{0CC1EDEA-5F4F-4E13-B086-02904C3763F1}" type="parTrans" cxnId="{70CE2791-218A-4B88-8CCF-4DBA382A9899}">
      <dgm:prSet/>
      <dgm:spPr/>
      <dgm:t>
        <a:bodyPr/>
        <a:lstStyle/>
        <a:p>
          <a:endParaRPr lang="en-US"/>
        </a:p>
      </dgm:t>
    </dgm:pt>
    <dgm:pt modelId="{22531F30-6F40-48B4-858B-7C6F66E94EDA}" type="sibTrans" cxnId="{70CE2791-218A-4B88-8CCF-4DBA382A9899}">
      <dgm:prSet/>
      <dgm:spPr/>
      <dgm:t>
        <a:bodyPr/>
        <a:lstStyle/>
        <a:p>
          <a:endParaRPr lang="en-US"/>
        </a:p>
      </dgm:t>
    </dgm:pt>
    <dgm:pt modelId="{28825D6E-82E0-4065-B672-795E52E56F8C}" type="pres">
      <dgm:prSet presAssocID="{30C3E4AA-0F31-47D6-9B24-22CD1C68779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6B97C2-10BC-45B3-861A-8BBE162171A2}" type="pres">
      <dgm:prSet presAssocID="{F3710E9F-64BC-401A-89FD-338EAE795112}" presName="linNode" presStyleCnt="0"/>
      <dgm:spPr/>
    </dgm:pt>
    <dgm:pt modelId="{9903F956-2204-465D-A708-2D8F2DC40FAB}" type="pres">
      <dgm:prSet presAssocID="{F3710E9F-64BC-401A-89FD-338EAE79511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2BD70D-AFB5-4C86-B623-15A913D4163E}" type="pres">
      <dgm:prSet presAssocID="{F3710E9F-64BC-401A-89FD-338EAE79511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232080-1953-4FAF-952B-A730BD3EBF50}" type="pres">
      <dgm:prSet presAssocID="{361C223C-7545-4D4F-8E14-2DF41E26E585}" presName="sp" presStyleCnt="0"/>
      <dgm:spPr/>
    </dgm:pt>
    <dgm:pt modelId="{4A67AFA7-7E73-4EF6-A38F-16C06ADFF592}" type="pres">
      <dgm:prSet presAssocID="{92E0F660-0338-4A33-A096-6192F90B51E6}" presName="linNode" presStyleCnt="0"/>
      <dgm:spPr/>
    </dgm:pt>
    <dgm:pt modelId="{AEE3A35D-0A41-4B07-9809-115A9701DC2F}" type="pres">
      <dgm:prSet presAssocID="{92E0F660-0338-4A33-A096-6192F90B51E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6E8D0B-6546-4BE4-86DF-420F5C496E2E}" type="pres">
      <dgm:prSet presAssocID="{92E0F660-0338-4A33-A096-6192F90B51E6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CF615F-BD07-481B-9573-FBE7224CD946}" type="presOf" srcId="{92E0F660-0338-4A33-A096-6192F90B51E6}" destId="{AEE3A35D-0A41-4B07-9809-115A9701DC2F}" srcOrd="0" destOrd="0" presId="urn:microsoft.com/office/officeart/2005/8/layout/vList5"/>
    <dgm:cxn modelId="{C3135C9C-9E53-43D1-B80E-E61943D56A1D}" type="presOf" srcId="{30C3E4AA-0F31-47D6-9B24-22CD1C687795}" destId="{28825D6E-82E0-4065-B672-795E52E56F8C}" srcOrd="0" destOrd="0" presId="urn:microsoft.com/office/officeart/2005/8/layout/vList5"/>
    <dgm:cxn modelId="{FD36A287-A7CE-4739-8D1C-E4DAEF54A5E9}" srcId="{30C3E4AA-0F31-47D6-9B24-22CD1C687795}" destId="{F3710E9F-64BC-401A-89FD-338EAE795112}" srcOrd="0" destOrd="0" parTransId="{5877C81A-67D8-46CC-A50D-2855DFEC040F}" sibTransId="{361C223C-7545-4D4F-8E14-2DF41E26E585}"/>
    <dgm:cxn modelId="{4CDB0834-D5FB-4288-996B-586CD3C67D2A}" srcId="{92E0F660-0338-4A33-A096-6192F90B51E6}" destId="{50128416-9D60-4C3F-9545-1CA3D958E40A}" srcOrd="0" destOrd="0" parTransId="{97FE22F0-4A51-48E0-9433-27D231B027AA}" sibTransId="{81313325-20B2-41AF-9BF3-EA69A817CC46}"/>
    <dgm:cxn modelId="{E66572A1-5D50-4EE1-8848-9EF844B5045D}" type="presOf" srcId="{4F4CC136-559A-466E-A018-4A2D7969200D}" destId="{392BD70D-AFB5-4C86-B623-15A913D4163E}" srcOrd="0" destOrd="0" presId="urn:microsoft.com/office/officeart/2005/8/layout/vList5"/>
    <dgm:cxn modelId="{70CE2791-218A-4B88-8CCF-4DBA382A9899}" srcId="{92E0F660-0338-4A33-A096-6192F90B51E6}" destId="{7F0492DB-C260-4A0C-B77B-CB2CED159781}" srcOrd="1" destOrd="0" parTransId="{0CC1EDEA-5F4F-4E13-B086-02904C3763F1}" sibTransId="{22531F30-6F40-48B4-858B-7C6F66E94EDA}"/>
    <dgm:cxn modelId="{D066C891-4055-46C4-8286-D1E234123F8D}" type="presOf" srcId="{9B7404A8-D40D-49EB-8B05-352EAD5A06AF}" destId="{392BD70D-AFB5-4C86-B623-15A913D4163E}" srcOrd="0" destOrd="1" presId="urn:microsoft.com/office/officeart/2005/8/layout/vList5"/>
    <dgm:cxn modelId="{8820D32D-743D-4206-9DEE-C6274AF6B4AD}" type="presOf" srcId="{F3710E9F-64BC-401A-89FD-338EAE795112}" destId="{9903F956-2204-465D-A708-2D8F2DC40FAB}" srcOrd="0" destOrd="0" presId="urn:microsoft.com/office/officeart/2005/8/layout/vList5"/>
    <dgm:cxn modelId="{A8C9EFC6-E98A-4663-8A57-32F89A378395}" srcId="{30C3E4AA-0F31-47D6-9B24-22CD1C687795}" destId="{92E0F660-0338-4A33-A096-6192F90B51E6}" srcOrd="1" destOrd="0" parTransId="{03EAA0E8-18C3-468D-ACA8-4D7B2621D82D}" sibTransId="{E11A69C1-BE97-47AE-BC02-0955730599AD}"/>
    <dgm:cxn modelId="{0E290063-AE22-4D82-B4F5-E1F136E052A3}" srcId="{F3710E9F-64BC-401A-89FD-338EAE795112}" destId="{4F4CC136-559A-466E-A018-4A2D7969200D}" srcOrd="0" destOrd="0" parTransId="{E2773FD0-6D4E-451D-A6F9-4CDFBCF0A97B}" sibTransId="{443C20BD-69FC-443A-BE8E-BC13F07ECEFB}"/>
    <dgm:cxn modelId="{CF12F42E-0037-44F4-B807-C22E2FC48B84}" srcId="{F3710E9F-64BC-401A-89FD-338EAE795112}" destId="{9B7404A8-D40D-49EB-8B05-352EAD5A06AF}" srcOrd="1" destOrd="0" parTransId="{0F50697F-9CEC-4CD9-AE75-38CB7D5019CE}" sibTransId="{5F495812-0A8F-43BE-9162-B5E632AFFCA0}"/>
    <dgm:cxn modelId="{D5BB681A-A6B4-4888-8668-207D1E3F9225}" type="presOf" srcId="{7F0492DB-C260-4A0C-B77B-CB2CED159781}" destId="{FF6E8D0B-6546-4BE4-86DF-420F5C496E2E}" srcOrd="0" destOrd="1" presId="urn:microsoft.com/office/officeart/2005/8/layout/vList5"/>
    <dgm:cxn modelId="{EED07D2B-E45B-4D3D-83AD-6A64F87D2D8F}" type="presOf" srcId="{50128416-9D60-4C3F-9545-1CA3D958E40A}" destId="{FF6E8D0B-6546-4BE4-86DF-420F5C496E2E}" srcOrd="0" destOrd="0" presId="urn:microsoft.com/office/officeart/2005/8/layout/vList5"/>
    <dgm:cxn modelId="{D100DB58-0504-4415-A4C2-C23B93E3B0C3}" type="presParOf" srcId="{28825D6E-82E0-4065-B672-795E52E56F8C}" destId="{D06B97C2-10BC-45B3-861A-8BBE162171A2}" srcOrd="0" destOrd="0" presId="urn:microsoft.com/office/officeart/2005/8/layout/vList5"/>
    <dgm:cxn modelId="{32077796-EC36-4593-A3E9-1118FE20047E}" type="presParOf" srcId="{D06B97C2-10BC-45B3-861A-8BBE162171A2}" destId="{9903F956-2204-465D-A708-2D8F2DC40FAB}" srcOrd="0" destOrd="0" presId="urn:microsoft.com/office/officeart/2005/8/layout/vList5"/>
    <dgm:cxn modelId="{2FA45F5D-EBDB-4F31-8631-CCCE12D054FF}" type="presParOf" srcId="{D06B97C2-10BC-45B3-861A-8BBE162171A2}" destId="{392BD70D-AFB5-4C86-B623-15A913D4163E}" srcOrd="1" destOrd="0" presId="urn:microsoft.com/office/officeart/2005/8/layout/vList5"/>
    <dgm:cxn modelId="{13152A7A-7194-4572-9B77-223BE5D2A727}" type="presParOf" srcId="{28825D6E-82E0-4065-B672-795E52E56F8C}" destId="{DE232080-1953-4FAF-952B-A730BD3EBF50}" srcOrd="1" destOrd="0" presId="urn:microsoft.com/office/officeart/2005/8/layout/vList5"/>
    <dgm:cxn modelId="{AEDC6A62-0BC6-4DED-93D2-830B0E8BE4B2}" type="presParOf" srcId="{28825D6E-82E0-4065-B672-795E52E56F8C}" destId="{4A67AFA7-7E73-4EF6-A38F-16C06ADFF592}" srcOrd="2" destOrd="0" presId="urn:microsoft.com/office/officeart/2005/8/layout/vList5"/>
    <dgm:cxn modelId="{D07BA8F1-EC27-43D6-A6C7-530B84924BED}" type="presParOf" srcId="{4A67AFA7-7E73-4EF6-A38F-16C06ADFF592}" destId="{AEE3A35D-0A41-4B07-9809-115A9701DC2F}" srcOrd="0" destOrd="0" presId="urn:microsoft.com/office/officeart/2005/8/layout/vList5"/>
    <dgm:cxn modelId="{38D037EF-299F-4C14-AEDD-3275EE4CE1F2}" type="presParOf" srcId="{4A67AFA7-7E73-4EF6-A38F-16C06ADFF592}" destId="{FF6E8D0B-6546-4BE4-86DF-420F5C496E2E}" srcOrd="1" destOrd="0" presId="urn:microsoft.com/office/officeart/2005/8/layout/vList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E8F7CDC-E5D9-4777-9031-3F4B3E3DA9B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64BF76-87F0-4EAE-9E94-6ACBE8AB79C9}">
      <dgm:prSet phldrT="[Text]"/>
      <dgm:spPr/>
      <dgm:t>
        <a:bodyPr/>
        <a:lstStyle/>
        <a:p>
          <a:r>
            <a:rPr lang="en-US" dirty="0" smtClean="0"/>
            <a:t>Selye’s View</a:t>
          </a:r>
          <a:endParaRPr lang="en-US" dirty="0"/>
        </a:p>
      </dgm:t>
    </dgm:pt>
    <dgm:pt modelId="{B5DA94FF-A1D3-4374-A912-60A71FA06732}" type="parTrans" cxnId="{E8CB5328-5414-4093-82D9-FFA608909DC4}">
      <dgm:prSet/>
      <dgm:spPr/>
      <dgm:t>
        <a:bodyPr/>
        <a:lstStyle/>
        <a:p>
          <a:endParaRPr lang="en-US"/>
        </a:p>
      </dgm:t>
    </dgm:pt>
    <dgm:pt modelId="{D6D213C6-CC49-4554-8E1B-7F9BC79CD92C}" type="sibTrans" cxnId="{E8CB5328-5414-4093-82D9-FFA608909DC4}">
      <dgm:prSet/>
      <dgm:spPr/>
      <dgm:t>
        <a:bodyPr/>
        <a:lstStyle/>
        <a:p>
          <a:endParaRPr lang="en-US"/>
        </a:p>
      </dgm:t>
    </dgm:pt>
    <dgm:pt modelId="{993BA3AA-3961-4520-968E-6ADF2FC11721}">
      <dgm:prSet phldrT="[Text]"/>
      <dgm:spPr/>
      <dgm:t>
        <a:bodyPr/>
        <a:lstStyle/>
        <a:p>
          <a:r>
            <a:rPr lang="en-US" dirty="0" smtClean="0"/>
            <a:t>Stress is both the stimulus and response.</a:t>
          </a:r>
          <a:endParaRPr lang="en-US" dirty="0"/>
        </a:p>
      </dgm:t>
    </dgm:pt>
    <dgm:pt modelId="{33BA29EF-7880-4CB5-AB49-B6006054D3B2}" type="parTrans" cxnId="{B5C6ECEE-353A-4E61-8016-16989DBA922B}">
      <dgm:prSet/>
      <dgm:spPr/>
      <dgm:t>
        <a:bodyPr/>
        <a:lstStyle/>
        <a:p>
          <a:endParaRPr lang="en-US"/>
        </a:p>
      </dgm:t>
    </dgm:pt>
    <dgm:pt modelId="{E91B70C8-92F2-4733-8C3C-1EC4A74E0411}" type="sibTrans" cxnId="{B5C6ECEE-353A-4E61-8016-16989DBA922B}">
      <dgm:prSet/>
      <dgm:spPr/>
      <dgm:t>
        <a:bodyPr/>
        <a:lstStyle/>
        <a:p>
          <a:endParaRPr lang="en-US"/>
        </a:p>
      </dgm:t>
    </dgm:pt>
    <dgm:pt modelId="{B19E88BC-D710-4286-B819-2FF9FA4025C0}">
      <dgm:prSet phldrT="[Text]"/>
      <dgm:spPr/>
      <dgm:t>
        <a:bodyPr/>
        <a:lstStyle/>
        <a:p>
          <a:r>
            <a:rPr lang="en-US" dirty="0" smtClean="0"/>
            <a:t>Lazarus’s View</a:t>
          </a:r>
          <a:endParaRPr lang="en-US" dirty="0"/>
        </a:p>
      </dgm:t>
    </dgm:pt>
    <dgm:pt modelId="{E87FD038-4C19-4AFB-B25D-557B93ED1EDE}" type="parTrans" cxnId="{399306F2-5AA5-4297-95D3-A39ED467FC0D}">
      <dgm:prSet/>
      <dgm:spPr/>
      <dgm:t>
        <a:bodyPr/>
        <a:lstStyle/>
        <a:p>
          <a:endParaRPr lang="en-US"/>
        </a:p>
      </dgm:t>
    </dgm:pt>
    <dgm:pt modelId="{834689DE-6140-40B6-8AE2-4B1071066236}" type="sibTrans" cxnId="{399306F2-5AA5-4297-95D3-A39ED467FC0D}">
      <dgm:prSet/>
      <dgm:spPr/>
      <dgm:t>
        <a:bodyPr/>
        <a:lstStyle/>
        <a:p>
          <a:endParaRPr lang="en-US"/>
        </a:p>
      </dgm:t>
    </dgm:pt>
    <dgm:pt modelId="{95521231-4AFC-4590-8594-33E7B52F2560}">
      <dgm:prSet phldrT="[Text]"/>
      <dgm:spPr/>
      <dgm:t>
        <a:bodyPr/>
        <a:lstStyle/>
        <a:p>
          <a:r>
            <a:rPr lang="en-US" dirty="0" smtClean="0"/>
            <a:t>Stress is the individual’s perception.</a:t>
          </a:r>
          <a:endParaRPr lang="en-US" dirty="0"/>
        </a:p>
      </dgm:t>
    </dgm:pt>
    <dgm:pt modelId="{CB0488F7-5E52-4F05-A293-4C41CF24FC31}" type="parTrans" cxnId="{3850914B-D332-4B5E-96DE-8A015C7CEF08}">
      <dgm:prSet/>
      <dgm:spPr/>
      <dgm:t>
        <a:bodyPr/>
        <a:lstStyle/>
        <a:p>
          <a:endParaRPr lang="en-US"/>
        </a:p>
      </dgm:t>
    </dgm:pt>
    <dgm:pt modelId="{0AD801F3-E8BA-4AA2-9CC0-CCE5CA011C8D}" type="sibTrans" cxnId="{3850914B-D332-4B5E-96DE-8A015C7CEF08}">
      <dgm:prSet/>
      <dgm:spPr/>
      <dgm:t>
        <a:bodyPr/>
        <a:lstStyle/>
        <a:p>
          <a:endParaRPr lang="en-US"/>
        </a:p>
      </dgm:t>
    </dgm:pt>
    <dgm:pt modelId="{0CBCB12A-60B1-417B-B41A-0EA96FB6F7B0}">
      <dgm:prSet phldrT="[Text]"/>
      <dgm:spPr/>
      <dgm:t>
        <a:bodyPr/>
        <a:lstStyle/>
        <a:p>
          <a:r>
            <a:rPr lang="en-US" dirty="0" smtClean="0"/>
            <a:t>Stressor is the stimulus.</a:t>
          </a:r>
          <a:endParaRPr lang="en-US" dirty="0"/>
        </a:p>
      </dgm:t>
    </dgm:pt>
    <dgm:pt modelId="{8BDDE4B7-313D-40EA-A0FC-FA53A5947482}" type="parTrans" cxnId="{383BEC0F-F52E-4A1E-B177-AF2D3F2611D7}">
      <dgm:prSet/>
      <dgm:spPr/>
    </dgm:pt>
    <dgm:pt modelId="{07475FC3-E5D7-4801-94E3-D245C8974F66}" type="sibTrans" cxnId="{383BEC0F-F52E-4A1E-B177-AF2D3F2611D7}">
      <dgm:prSet/>
      <dgm:spPr/>
    </dgm:pt>
    <dgm:pt modelId="{45A99E58-496D-4965-8D21-787FB40F7F1F}">
      <dgm:prSet phldrT="[Text]"/>
      <dgm:spPr/>
      <dgm:t>
        <a:bodyPr/>
        <a:lstStyle/>
        <a:p>
          <a:r>
            <a:rPr lang="en-US" dirty="0" smtClean="0"/>
            <a:t>Stress is the response.</a:t>
          </a:r>
          <a:endParaRPr lang="en-US" dirty="0"/>
        </a:p>
      </dgm:t>
    </dgm:pt>
    <dgm:pt modelId="{5DE7AF95-CF9E-4458-A943-E7DDBBF0F6B0}" type="parTrans" cxnId="{334E2422-A19E-463C-B218-639C22056581}">
      <dgm:prSet/>
      <dgm:spPr/>
    </dgm:pt>
    <dgm:pt modelId="{E5047595-6930-4ABA-B48A-23EF9044ED02}" type="sibTrans" cxnId="{334E2422-A19E-463C-B218-639C22056581}">
      <dgm:prSet/>
      <dgm:spPr/>
    </dgm:pt>
    <dgm:pt modelId="{059D3DB8-6E29-4733-A80F-F070B699D36F}">
      <dgm:prSet phldrT="[Text]"/>
      <dgm:spPr/>
      <dgm:t>
        <a:bodyPr/>
        <a:lstStyle/>
        <a:p>
          <a:r>
            <a:rPr lang="en-US" dirty="0" smtClean="0"/>
            <a:t>Perception includes harms, threats and challenges etc.</a:t>
          </a:r>
          <a:endParaRPr lang="en-US" dirty="0"/>
        </a:p>
      </dgm:t>
    </dgm:pt>
    <dgm:pt modelId="{A74C7C5F-20CB-4D4F-902F-3EE862926ABC}" type="parTrans" cxnId="{8FF55E86-9515-40B7-8505-FA793BACCE10}">
      <dgm:prSet/>
      <dgm:spPr/>
    </dgm:pt>
    <dgm:pt modelId="{3F15C33B-E962-47D2-A7CA-E74274E2AD82}" type="sibTrans" cxnId="{8FF55E86-9515-40B7-8505-FA793BACCE10}">
      <dgm:prSet/>
      <dgm:spPr/>
    </dgm:pt>
    <dgm:pt modelId="{4B3532B1-6379-48B8-881A-D34494DD744C}" type="pres">
      <dgm:prSet presAssocID="{9E8F7CDC-E5D9-4777-9031-3F4B3E3DA9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FB9B34-2BE6-43F0-B974-BFAEE5A2D137}" type="pres">
      <dgm:prSet presAssocID="{E364BF76-87F0-4EAE-9E94-6ACBE8AB79C9}" presName="composite" presStyleCnt="0"/>
      <dgm:spPr/>
    </dgm:pt>
    <dgm:pt modelId="{2EB686E7-FA73-4897-9293-6512700DDE1E}" type="pres">
      <dgm:prSet presAssocID="{E364BF76-87F0-4EAE-9E94-6ACBE8AB79C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10B7B2-9476-48CC-A215-E532C86715FE}" type="pres">
      <dgm:prSet presAssocID="{E364BF76-87F0-4EAE-9E94-6ACBE8AB79C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1F71CF-C260-4FB5-A0ED-B7D09A4FC54A}" type="pres">
      <dgm:prSet presAssocID="{D6D213C6-CC49-4554-8E1B-7F9BC79CD92C}" presName="space" presStyleCnt="0"/>
      <dgm:spPr/>
    </dgm:pt>
    <dgm:pt modelId="{A2D893FA-A201-48EB-BC8A-FFAF56540132}" type="pres">
      <dgm:prSet presAssocID="{B19E88BC-D710-4286-B819-2FF9FA4025C0}" presName="composite" presStyleCnt="0"/>
      <dgm:spPr/>
    </dgm:pt>
    <dgm:pt modelId="{5574B559-7E04-4B97-826E-75B397A8301F}" type="pres">
      <dgm:prSet presAssocID="{B19E88BC-D710-4286-B819-2FF9FA4025C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992724-987E-4C8D-AC3B-BC45D62CED0D}" type="pres">
      <dgm:prSet presAssocID="{B19E88BC-D710-4286-B819-2FF9FA4025C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3C66D9-6244-4F95-8302-4092BC1E4C7C}" type="presOf" srcId="{B19E88BC-D710-4286-B819-2FF9FA4025C0}" destId="{5574B559-7E04-4B97-826E-75B397A8301F}" srcOrd="0" destOrd="0" presId="urn:microsoft.com/office/officeart/2005/8/layout/hList1"/>
    <dgm:cxn modelId="{81625A3A-86A5-4381-AAC5-8485282CB0A3}" type="presOf" srcId="{45A99E58-496D-4965-8D21-787FB40F7F1F}" destId="{8B10B7B2-9476-48CC-A215-E532C86715FE}" srcOrd="0" destOrd="2" presId="urn:microsoft.com/office/officeart/2005/8/layout/hList1"/>
    <dgm:cxn modelId="{B773DBF5-2143-43A2-B5EF-B4B9DF5734E2}" type="presOf" srcId="{0CBCB12A-60B1-417B-B41A-0EA96FB6F7B0}" destId="{8B10B7B2-9476-48CC-A215-E532C86715FE}" srcOrd="0" destOrd="1" presId="urn:microsoft.com/office/officeart/2005/8/layout/hList1"/>
    <dgm:cxn modelId="{B5C6ECEE-353A-4E61-8016-16989DBA922B}" srcId="{E364BF76-87F0-4EAE-9E94-6ACBE8AB79C9}" destId="{993BA3AA-3961-4520-968E-6ADF2FC11721}" srcOrd="0" destOrd="0" parTransId="{33BA29EF-7880-4CB5-AB49-B6006054D3B2}" sibTransId="{E91B70C8-92F2-4733-8C3C-1EC4A74E0411}"/>
    <dgm:cxn modelId="{1153EAA4-ABE7-4CDB-8479-E4236F6A9446}" type="presOf" srcId="{9E8F7CDC-E5D9-4777-9031-3F4B3E3DA9BE}" destId="{4B3532B1-6379-48B8-881A-D34494DD744C}" srcOrd="0" destOrd="0" presId="urn:microsoft.com/office/officeart/2005/8/layout/hList1"/>
    <dgm:cxn modelId="{D0B808CE-3216-461B-B2BD-3C9C711AE4F2}" type="presOf" srcId="{95521231-4AFC-4590-8594-33E7B52F2560}" destId="{2D992724-987E-4C8D-AC3B-BC45D62CED0D}" srcOrd="0" destOrd="0" presId="urn:microsoft.com/office/officeart/2005/8/layout/hList1"/>
    <dgm:cxn modelId="{3850914B-D332-4B5E-96DE-8A015C7CEF08}" srcId="{B19E88BC-D710-4286-B819-2FF9FA4025C0}" destId="{95521231-4AFC-4590-8594-33E7B52F2560}" srcOrd="0" destOrd="0" parTransId="{CB0488F7-5E52-4F05-A293-4C41CF24FC31}" sibTransId="{0AD801F3-E8BA-4AA2-9CC0-CCE5CA011C8D}"/>
    <dgm:cxn modelId="{D1E21B43-A981-48D4-962C-7FBD9E32195F}" type="presOf" srcId="{993BA3AA-3961-4520-968E-6ADF2FC11721}" destId="{8B10B7B2-9476-48CC-A215-E532C86715FE}" srcOrd="0" destOrd="0" presId="urn:microsoft.com/office/officeart/2005/8/layout/hList1"/>
    <dgm:cxn modelId="{383BEC0F-F52E-4A1E-B177-AF2D3F2611D7}" srcId="{E364BF76-87F0-4EAE-9E94-6ACBE8AB79C9}" destId="{0CBCB12A-60B1-417B-B41A-0EA96FB6F7B0}" srcOrd="1" destOrd="0" parTransId="{8BDDE4B7-313D-40EA-A0FC-FA53A5947482}" sibTransId="{07475FC3-E5D7-4801-94E3-D245C8974F66}"/>
    <dgm:cxn modelId="{EE38BC22-4006-4BC3-BC85-9BC2ED8BC291}" type="presOf" srcId="{E364BF76-87F0-4EAE-9E94-6ACBE8AB79C9}" destId="{2EB686E7-FA73-4897-9293-6512700DDE1E}" srcOrd="0" destOrd="0" presId="urn:microsoft.com/office/officeart/2005/8/layout/hList1"/>
    <dgm:cxn modelId="{E8CB5328-5414-4093-82D9-FFA608909DC4}" srcId="{9E8F7CDC-E5D9-4777-9031-3F4B3E3DA9BE}" destId="{E364BF76-87F0-4EAE-9E94-6ACBE8AB79C9}" srcOrd="0" destOrd="0" parTransId="{B5DA94FF-A1D3-4374-A912-60A71FA06732}" sibTransId="{D6D213C6-CC49-4554-8E1B-7F9BC79CD92C}"/>
    <dgm:cxn modelId="{334E2422-A19E-463C-B218-639C22056581}" srcId="{E364BF76-87F0-4EAE-9E94-6ACBE8AB79C9}" destId="{45A99E58-496D-4965-8D21-787FB40F7F1F}" srcOrd="2" destOrd="0" parTransId="{5DE7AF95-CF9E-4458-A943-E7DDBBF0F6B0}" sibTransId="{E5047595-6930-4ABA-B48A-23EF9044ED02}"/>
    <dgm:cxn modelId="{E91A8063-7F0B-4307-90C3-8EEF363BD402}" type="presOf" srcId="{059D3DB8-6E29-4733-A80F-F070B699D36F}" destId="{2D992724-987E-4C8D-AC3B-BC45D62CED0D}" srcOrd="0" destOrd="1" presId="urn:microsoft.com/office/officeart/2005/8/layout/hList1"/>
    <dgm:cxn modelId="{399306F2-5AA5-4297-95D3-A39ED467FC0D}" srcId="{9E8F7CDC-E5D9-4777-9031-3F4B3E3DA9BE}" destId="{B19E88BC-D710-4286-B819-2FF9FA4025C0}" srcOrd="1" destOrd="0" parTransId="{E87FD038-4C19-4AFB-B25D-557B93ED1EDE}" sibTransId="{834689DE-6140-40B6-8AE2-4B1071066236}"/>
    <dgm:cxn modelId="{8FF55E86-9515-40B7-8505-FA793BACCE10}" srcId="{B19E88BC-D710-4286-B819-2FF9FA4025C0}" destId="{059D3DB8-6E29-4733-A80F-F070B699D36F}" srcOrd="1" destOrd="0" parTransId="{A74C7C5F-20CB-4D4F-902F-3EE862926ABC}" sibTransId="{3F15C33B-E962-47D2-A7CA-E74274E2AD82}"/>
    <dgm:cxn modelId="{83557C12-A82C-4BE3-A49E-5CAA2039A8A3}" type="presParOf" srcId="{4B3532B1-6379-48B8-881A-D34494DD744C}" destId="{58FB9B34-2BE6-43F0-B974-BFAEE5A2D137}" srcOrd="0" destOrd="0" presId="urn:microsoft.com/office/officeart/2005/8/layout/hList1"/>
    <dgm:cxn modelId="{647B71E3-2104-4A1B-86B9-FA689DC46A9E}" type="presParOf" srcId="{58FB9B34-2BE6-43F0-B974-BFAEE5A2D137}" destId="{2EB686E7-FA73-4897-9293-6512700DDE1E}" srcOrd="0" destOrd="0" presId="urn:microsoft.com/office/officeart/2005/8/layout/hList1"/>
    <dgm:cxn modelId="{DA61733E-2515-47A0-8560-1D18060ACEFD}" type="presParOf" srcId="{58FB9B34-2BE6-43F0-B974-BFAEE5A2D137}" destId="{8B10B7B2-9476-48CC-A215-E532C86715FE}" srcOrd="1" destOrd="0" presId="urn:microsoft.com/office/officeart/2005/8/layout/hList1"/>
    <dgm:cxn modelId="{F8222654-CDAC-41FC-BBCE-8BD5F35DEFCC}" type="presParOf" srcId="{4B3532B1-6379-48B8-881A-D34494DD744C}" destId="{E71F71CF-C260-4FB5-A0ED-B7D09A4FC54A}" srcOrd="1" destOrd="0" presId="urn:microsoft.com/office/officeart/2005/8/layout/hList1"/>
    <dgm:cxn modelId="{651E9CFE-7C86-47C0-A8B5-462508CF20AD}" type="presParOf" srcId="{4B3532B1-6379-48B8-881A-D34494DD744C}" destId="{A2D893FA-A201-48EB-BC8A-FFAF56540132}" srcOrd="2" destOrd="0" presId="urn:microsoft.com/office/officeart/2005/8/layout/hList1"/>
    <dgm:cxn modelId="{90A6B838-BE78-4AC6-8958-FAA33EB70623}" type="presParOf" srcId="{A2D893FA-A201-48EB-BC8A-FFAF56540132}" destId="{5574B559-7E04-4B97-826E-75B397A8301F}" srcOrd="0" destOrd="0" presId="urn:microsoft.com/office/officeart/2005/8/layout/hList1"/>
    <dgm:cxn modelId="{4257930A-D5A7-49B0-B4B4-F9C38FD761E0}" type="presParOf" srcId="{A2D893FA-A201-48EB-BC8A-FFAF56540132}" destId="{2D992724-987E-4C8D-AC3B-BC45D62CED0D}" srcOrd="1" destOrd="0" presId="urn:microsoft.com/office/officeart/2005/8/layout/h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B7313C3-E7A2-4350-BDA2-F41B377F42D6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</dgm:pt>
    <dgm:pt modelId="{BF1C43B6-BBB4-423B-BD5C-DEFF2AA0B0B0}">
      <dgm:prSet phldrT="[Text]"/>
      <dgm:spPr/>
      <dgm:t>
        <a:bodyPr/>
        <a:lstStyle/>
        <a:p>
          <a:r>
            <a:rPr lang="en-US" dirty="0" smtClean="0"/>
            <a:t>Resistance stage</a:t>
          </a:r>
          <a:endParaRPr lang="en-US" dirty="0"/>
        </a:p>
      </dgm:t>
    </dgm:pt>
    <dgm:pt modelId="{DD819E86-6D64-402E-B313-A2CC7930D3A9}" type="parTrans" cxnId="{9E575A65-9C49-4D56-AA86-1B1D520897C3}">
      <dgm:prSet/>
      <dgm:spPr/>
      <dgm:t>
        <a:bodyPr/>
        <a:lstStyle/>
        <a:p>
          <a:endParaRPr lang="en-US"/>
        </a:p>
      </dgm:t>
    </dgm:pt>
    <dgm:pt modelId="{7B2E40CA-0F7B-4905-BDDB-5D1C1C8A6992}" type="sibTrans" cxnId="{9E575A65-9C49-4D56-AA86-1B1D520897C3}">
      <dgm:prSet/>
      <dgm:spPr/>
      <dgm:t>
        <a:bodyPr/>
        <a:lstStyle/>
        <a:p>
          <a:endParaRPr lang="en-US"/>
        </a:p>
      </dgm:t>
    </dgm:pt>
    <dgm:pt modelId="{C1B7D364-DB14-4801-864C-E90946F562D4}">
      <dgm:prSet phldrT="[Text]"/>
      <dgm:spPr/>
      <dgm:t>
        <a:bodyPr/>
        <a:lstStyle/>
        <a:p>
          <a:r>
            <a:rPr lang="en-US" dirty="0" smtClean="0"/>
            <a:t>Exhaustion stage</a:t>
          </a:r>
        </a:p>
      </dgm:t>
    </dgm:pt>
    <dgm:pt modelId="{8A603308-DCBD-4C84-8B31-B416A5065194}" type="parTrans" cxnId="{885DA52B-34D7-41E1-BC53-99B514558EE0}">
      <dgm:prSet/>
      <dgm:spPr/>
      <dgm:t>
        <a:bodyPr/>
        <a:lstStyle/>
        <a:p>
          <a:endParaRPr lang="en-US"/>
        </a:p>
      </dgm:t>
    </dgm:pt>
    <dgm:pt modelId="{BA0DBE7A-014A-4598-A425-330CC72EE7C3}" type="sibTrans" cxnId="{885DA52B-34D7-41E1-BC53-99B514558EE0}">
      <dgm:prSet/>
      <dgm:spPr/>
      <dgm:t>
        <a:bodyPr/>
        <a:lstStyle/>
        <a:p>
          <a:endParaRPr lang="en-US"/>
        </a:p>
      </dgm:t>
    </dgm:pt>
    <dgm:pt modelId="{26DC1044-73D6-40C4-956E-6D6B140015A1}">
      <dgm:prSet phldrT="[Text]"/>
      <dgm:spPr/>
      <dgm:t>
        <a:bodyPr/>
        <a:lstStyle/>
        <a:p>
          <a:r>
            <a:rPr lang="en-US" dirty="0" smtClean="0"/>
            <a:t>Alarm reaction</a:t>
          </a:r>
          <a:endParaRPr lang="en-US" dirty="0"/>
        </a:p>
      </dgm:t>
    </dgm:pt>
    <dgm:pt modelId="{FA8682EF-2CE6-48B2-A543-23EFD3B342DC}" type="parTrans" cxnId="{1A5BBCCA-4FB6-4579-B07F-153F9C9B2C1D}">
      <dgm:prSet/>
      <dgm:spPr/>
      <dgm:t>
        <a:bodyPr/>
        <a:lstStyle/>
        <a:p>
          <a:endParaRPr lang="en-US"/>
        </a:p>
      </dgm:t>
    </dgm:pt>
    <dgm:pt modelId="{F58DE2F2-86B5-4320-8D19-54827413BDC9}" type="sibTrans" cxnId="{1A5BBCCA-4FB6-4579-B07F-153F9C9B2C1D}">
      <dgm:prSet/>
      <dgm:spPr/>
      <dgm:t>
        <a:bodyPr/>
        <a:lstStyle/>
        <a:p>
          <a:endParaRPr lang="en-US"/>
        </a:p>
      </dgm:t>
    </dgm:pt>
    <dgm:pt modelId="{FD1C06D3-7F3E-4D7A-B33B-93E8798B7565}">
      <dgm:prSet custT="1"/>
      <dgm:spPr/>
      <dgm:t>
        <a:bodyPr/>
        <a:lstStyle/>
        <a:p>
          <a:r>
            <a:rPr lang="en-US" sz="2000" dirty="0" smtClean="0"/>
            <a:t>Activation of SNS.</a:t>
          </a:r>
          <a:endParaRPr lang="en-US" sz="2000" dirty="0"/>
        </a:p>
      </dgm:t>
    </dgm:pt>
    <dgm:pt modelId="{AE143D6C-B974-4614-869E-6AC98A8D2A8B}" type="parTrans" cxnId="{C6E3B277-2A08-41AA-B475-360AEF7E3D88}">
      <dgm:prSet/>
      <dgm:spPr/>
      <dgm:t>
        <a:bodyPr/>
        <a:lstStyle/>
        <a:p>
          <a:endParaRPr lang="en-US"/>
        </a:p>
      </dgm:t>
    </dgm:pt>
    <dgm:pt modelId="{3E6001E1-14A2-484C-9EFF-791771BF5EA9}" type="sibTrans" cxnId="{C6E3B277-2A08-41AA-B475-360AEF7E3D88}">
      <dgm:prSet/>
      <dgm:spPr/>
      <dgm:t>
        <a:bodyPr/>
        <a:lstStyle/>
        <a:p>
          <a:endParaRPr lang="en-US"/>
        </a:p>
      </dgm:t>
    </dgm:pt>
    <dgm:pt modelId="{3FFA6B72-DCC2-40A9-8F58-94E2D6E99B83}">
      <dgm:prSet custT="1"/>
      <dgm:spPr/>
      <dgm:t>
        <a:bodyPr/>
        <a:lstStyle/>
        <a:p>
          <a:r>
            <a:rPr lang="en-US" sz="2000" dirty="0" smtClean="0"/>
            <a:t>Fight-or-flight.</a:t>
          </a:r>
          <a:endParaRPr lang="en-US" sz="2000" dirty="0"/>
        </a:p>
      </dgm:t>
    </dgm:pt>
    <dgm:pt modelId="{6915BB9F-2CC0-466B-A775-7A580E0C4ABA}" type="parTrans" cxnId="{C76C11F1-0D66-4E39-8427-FDF617C8CCC7}">
      <dgm:prSet/>
      <dgm:spPr/>
      <dgm:t>
        <a:bodyPr/>
        <a:lstStyle/>
        <a:p>
          <a:endParaRPr lang="en-US"/>
        </a:p>
      </dgm:t>
    </dgm:pt>
    <dgm:pt modelId="{164CCAD2-EBAB-4C76-8E4A-6E6A005B90BB}" type="sibTrans" cxnId="{C76C11F1-0D66-4E39-8427-FDF617C8CCC7}">
      <dgm:prSet/>
      <dgm:spPr/>
      <dgm:t>
        <a:bodyPr/>
        <a:lstStyle/>
        <a:p>
          <a:endParaRPr lang="en-US"/>
        </a:p>
      </dgm:t>
    </dgm:pt>
    <dgm:pt modelId="{DC6F2C46-F7E7-4DF5-ABF9-3EA8B5C6485E}">
      <dgm:prSet custT="1"/>
      <dgm:spPr/>
      <dgm:t>
        <a:bodyPr/>
        <a:lstStyle/>
        <a:p>
          <a:r>
            <a:rPr lang="en-US" sz="2000" dirty="0" smtClean="0"/>
            <a:t>Physiological activation.</a:t>
          </a:r>
          <a:endParaRPr lang="en-US" sz="2000" dirty="0"/>
        </a:p>
      </dgm:t>
    </dgm:pt>
    <dgm:pt modelId="{D106D98C-7C1A-458D-944E-FCB993FF1C06}" type="parTrans" cxnId="{D23E86B2-47BB-4AE5-8FE0-1AA24826DFDC}">
      <dgm:prSet/>
      <dgm:spPr/>
      <dgm:t>
        <a:bodyPr/>
        <a:lstStyle/>
        <a:p>
          <a:endParaRPr lang="en-US"/>
        </a:p>
      </dgm:t>
    </dgm:pt>
    <dgm:pt modelId="{AAB00A52-AAD2-479E-A577-F366CBD321F7}" type="sibTrans" cxnId="{D23E86B2-47BB-4AE5-8FE0-1AA24826DFDC}">
      <dgm:prSet/>
      <dgm:spPr/>
      <dgm:t>
        <a:bodyPr/>
        <a:lstStyle/>
        <a:p>
          <a:endParaRPr lang="en-US"/>
        </a:p>
      </dgm:t>
    </dgm:pt>
    <dgm:pt modelId="{026E5A07-600A-4CBF-A98B-C60BE381E7E0}">
      <dgm:prSet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Adapts to stressor.</a:t>
          </a:r>
          <a:endParaRPr lang="en-US" sz="2000" dirty="0">
            <a:solidFill>
              <a:schemeClr val="tx1"/>
            </a:solidFill>
          </a:endParaRPr>
        </a:p>
      </dgm:t>
    </dgm:pt>
    <dgm:pt modelId="{1B0501DA-F198-4506-8299-306A1C6DE0E5}" type="parTrans" cxnId="{3519945E-8BB8-4EF3-BAFB-7D5C4AEE9605}">
      <dgm:prSet/>
      <dgm:spPr/>
    </dgm:pt>
    <dgm:pt modelId="{7F491964-B7F2-4847-A40B-394105CA9778}" type="sibTrans" cxnId="{3519945E-8BB8-4EF3-BAFB-7D5C4AEE9605}">
      <dgm:prSet/>
      <dgm:spPr/>
    </dgm:pt>
    <dgm:pt modelId="{13B604FD-AD2D-4A9C-843D-879AC1FBA115}">
      <dgm:prSet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Internal functioning is not normal.</a:t>
          </a:r>
          <a:endParaRPr lang="en-US" sz="2000" dirty="0">
            <a:solidFill>
              <a:schemeClr val="tx1"/>
            </a:solidFill>
          </a:endParaRPr>
        </a:p>
      </dgm:t>
    </dgm:pt>
    <dgm:pt modelId="{4317AADC-BD9F-45D6-9E97-52EADE4B17C9}" type="parTrans" cxnId="{EA7684F7-0311-485C-957E-5C22B385C1DB}">
      <dgm:prSet/>
      <dgm:spPr/>
    </dgm:pt>
    <dgm:pt modelId="{BC3EE1A9-0CD0-4126-8A33-1E35A3E6C6AC}" type="sibTrans" cxnId="{EA7684F7-0311-485C-957E-5C22B385C1DB}">
      <dgm:prSet/>
      <dgm:spPr/>
    </dgm:pt>
    <dgm:pt modelId="{7BF98259-27D7-43B2-B42B-EB681C2F2B23}">
      <dgm:prSet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Outward appearance of normality.</a:t>
          </a:r>
          <a:endParaRPr lang="en-US" sz="2000" dirty="0">
            <a:solidFill>
              <a:schemeClr val="tx1"/>
            </a:solidFill>
          </a:endParaRPr>
        </a:p>
      </dgm:t>
    </dgm:pt>
    <dgm:pt modelId="{CD6EFAE6-BC79-44E2-90C4-CF4B0A30995F}" type="parTrans" cxnId="{5A898609-8060-4FA4-A38C-7484EED43E00}">
      <dgm:prSet/>
      <dgm:spPr/>
    </dgm:pt>
    <dgm:pt modelId="{66FD867C-A3B5-4611-AC3A-B5E53EBDC782}" type="sibTrans" cxnId="{5A898609-8060-4FA4-A38C-7484EED43E00}">
      <dgm:prSet/>
      <dgm:spPr/>
    </dgm:pt>
    <dgm:pt modelId="{71F4655C-B736-4602-8E3D-C100BEBA7F4D}">
      <dgm:prSet custT="1"/>
      <dgm:spPr/>
      <dgm:t>
        <a:bodyPr/>
        <a:lstStyle/>
        <a:p>
          <a:r>
            <a:rPr lang="en-US" sz="2000" dirty="0" smtClean="0"/>
            <a:t>Depletion of bodily resources.</a:t>
          </a:r>
          <a:endParaRPr lang="en-US" sz="2000" dirty="0"/>
        </a:p>
      </dgm:t>
    </dgm:pt>
    <dgm:pt modelId="{3FB4E29F-302E-41E5-A72A-48D1DBA32F27}" type="parTrans" cxnId="{93DD9DA5-3BEC-46F9-9341-E81D4FB68AF2}">
      <dgm:prSet/>
      <dgm:spPr/>
    </dgm:pt>
    <dgm:pt modelId="{BF0D22D3-0130-482C-8D4F-9B046A0E1C5E}" type="sibTrans" cxnId="{93DD9DA5-3BEC-46F9-9341-E81D4FB68AF2}">
      <dgm:prSet/>
      <dgm:spPr/>
    </dgm:pt>
    <dgm:pt modelId="{F84316CD-0FEB-4DCE-BEE1-B81CA6F98DF2}">
      <dgm:prSet custT="1"/>
      <dgm:spPr/>
      <dgm:t>
        <a:bodyPr/>
        <a:lstStyle/>
        <a:p>
          <a:r>
            <a:rPr lang="en-US" sz="2000" dirty="0" smtClean="0"/>
            <a:t>Breakdown results.</a:t>
          </a:r>
          <a:endParaRPr lang="en-US" sz="2000" dirty="0"/>
        </a:p>
      </dgm:t>
    </dgm:pt>
    <dgm:pt modelId="{F1C8214C-1976-4F3A-BBD1-FC15FA9BA43A}" type="parTrans" cxnId="{9663951A-8D98-4337-8109-96B0EECB6103}">
      <dgm:prSet/>
      <dgm:spPr/>
    </dgm:pt>
    <dgm:pt modelId="{63883313-50C2-4F4F-BC3E-B20100F26494}" type="sibTrans" cxnId="{9663951A-8D98-4337-8109-96B0EECB6103}">
      <dgm:prSet/>
      <dgm:spPr/>
    </dgm:pt>
    <dgm:pt modelId="{B084F9C8-4CB9-4853-9FB6-2EDFEBB711B1}">
      <dgm:prSet custT="1"/>
      <dgm:spPr/>
      <dgm:t>
        <a:bodyPr/>
        <a:lstStyle/>
        <a:p>
          <a:r>
            <a:rPr lang="en-US" sz="2000" dirty="0" smtClean="0"/>
            <a:t>Depression or even death.</a:t>
          </a:r>
          <a:endParaRPr lang="en-US" sz="2000" dirty="0"/>
        </a:p>
      </dgm:t>
    </dgm:pt>
    <dgm:pt modelId="{E2ACEEC8-5D83-40D5-8D47-EA4CFFF84070}" type="parTrans" cxnId="{815BDD3F-FEC8-4F58-845A-973F0EB511EC}">
      <dgm:prSet/>
      <dgm:spPr/>
    </dgm:pt>
    <dgm:pt modelId="{8E09770E-3D38-4013-A042-0D41542C9B6D}" type="sibTrans" cxnId="{815BDD3F-FEC8-4F58-845A-973F0EB511EC}">
      <dgm:prSet/>
      <dgm:spPr/>
    </dgm:pt>
    <dgm:pt modelId="{A517DC48-E3DD-46D4-878E-FD2E3DB88BB2}" type="pres">
      <dgm:prSet presAssocID="{CB7313C3-E7A2-4350-BDA2-F41B377F42D6}" presName="Name0" presStyleCnt="0">
        <dgm:presLayoutVars>
          <dgm:dir/>
          <dgm:animLvl val="lvl"/>
          <dgm:resizeHandles/>
        </dgm:presLayoutVars>
      </dgm:prSet>
      <dgm:spPr/>
    </dgm:pt>
    <dgm:pt modelId="{28D702B8-A769-4F7B-947B-56E90F5F1B7C}" type="pres">
      <dgm:prSet presAssocID="{26DC1044-73D6-40C4-956E-6D6B140015A1}" presName="linNode" presStyleCnt="0"/>
      <dgm:spPr/>
    </dgm:pt>
    <dgm:pt modelId="{F41205BE-50A0-416D-93F5-D87B55205E65}" type="pres">
      <dgm:prSet presAssocID="{26DC1044-73D6-40C4-956E-6D6B140015A1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16235-B462-4A83-9FC7-8A7BCAA9DE70}" type="pres">
      <dgm:prSet presAssocID="{26DC1044-73D6-40C4-956E-6D6B140015A1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D4B17A-8D31-4AE8-AD2B-408CB91A2D7B}" type="pres">
      <dgm:prSet presAssocID="{F58DE2F2-86B5-4320-8D19-54827413BDC9}" presName="spacing" presStyleCnt="0"/>
      <dgm:spPr/>
    </dgm:pt>
    <dgm:pt modelId="{BD5D4BC5-E669-4437-B193-5AC9048C49DF}" type="pres">
      <dgm:prSet presAssocID="{BF1C43B6-BBB4-423B-BD5C-DEFF2AA0B0B0}" presName="linNode" presStyleCnt="0"/>
      <dgm:spPr/>
    </dgm:pt>
    <dgm:pt modelId="{C99D38E3-7251-4A6B-9FF3-AC7D0EA45A48}" type="pres">
      <dgm:prSet presAssocID="{BF1C43B6-BBB4-423B-BD5C-DEFF2AA0B0B0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FF2A9E-E89E-484C-BF3C-DDE70CBCE391}" type="pres">
      <dgm:prSet presAssocID="{BF1C43B6-BBB4-423B-BD5C-DEFF2AA0B0B0}" presName="childShp" presStyleLbl="bgAccFollowNode1" presStyleIdx="1" presStyleCnt="3" custScaleY="136453" custLinFactNeighborX="13293" custLinFactNeighborY="-11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789C94-F470-47BE-8269-6CB64F2F0992}" type="pres">
      <dgm:prSet presAssocID="{7B2E40CA-0F7B-4905-BDDB-5D1C1C8A6992}" presName="spacing" presStyleCnt="0"/>
      <dgm:spPr/>
    </dgm:pt>
    <dgm:pt modelId="{3EF85562-E83B-46D9-9EDA-272FF3188736}" type="pres">
      <dgm:prSet presAssocID="{C1B7D364-DB14-4801-864C-E90946F562D4}" presName="linNode" presStyleCnt="0"/>
      <dgm:spPr/>
    </dgm:pt>
    <dgm:pt modelId="{C9C77E35-8CED-4FB3-B0AE-E3DC278421A4}" type="pres">
      <dgm:prSet presAssocID="{C1B7D364-DB14-4801-864C-E90946F562D4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58551-EBE9-497C-B2BC-AC2EB7C51F34}" type="pres">
      <dgm:prSet presAssocID="{C1B7D364-DB14-4801-864C-E90946F562D4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9D9307-7AC1-4E8D-AD83-408FD135F710}" type="presOf" srcId="{3FFA6B72-DCC2-40A9-8F58-94E2D6E99B83}" destId="{83216235-B462-4A83-9FC7-8A7BCAA9DE70}" srcOrd="0" destOrd="1" presId="urn:microsoft.com/office/officeart/2005/8/layout/vList6"/>
    <dgm:cxn modelId="{3519945E-8BB8-4EF3-BAFB-7D5C4AEE9605}" srcId="{BF1C43B6-BBB4-423B-BD5C-DEFF2AA0B0B0}" destId="{026E5A07-600A-4CBF-A98B-C60BE381E7E0}" srcOrd="0" destOrd="0" parTransId="{1B0501DA-F198-4506-8299-306A1C6DE0E5}" sibTransId="{7F491964-B7F2-4847-A40B-394105CA9778}"/>
    <dgm:cxn modelId="{C76C11F1-0D66-4E39-8427-FDF617C8CCC7}" srcId="{26DC1044-73D6-40C4-956E-6D6B140015A1}" destId="{3FFA6B72-DCC2-40A9-8F58-94E2D6E99B83}" srcOrd="1" destOrd="0" parTransId="{6915BB9F-2CC0-466B-A775-7A580E0C4ABA}" sibTransId="{164CCAD2-EBAB-4C76-8E4A-6E6A005B90BB}"/>
    <dgm:cxn modelId="{5A898609-8060-4FA4-A38C-7484EED43E00}" srcId="{BF1C43B6-BBB4-423B-BD5C-DEFF2AA0B0B0}" destId="{7BF98259-27D7-43B2-B42B-EB681C2F2B23}" srcOrd="2" destOrd="0" parTransId="{CD6EFAE6-BC79-44E2-90C4-CF4B0A30995F}" sibTransId="{66FD867C-A3B5-4611-AC3A-B5E53EBDC782}"/>
    <dgm:cxn modelId="{ED7BF5F3-C488-4C6F-A296-424801417A5C}" type="presOf" srcId="{13B604FD-AD2D-4A9C-843D-879AC1FBA115}" destId="{28FF2A9E-E89E-484C-BF3C-DDE70CBCE391}" srcOrd="0" destOrd="1" presId="urn:microsoft.com/office/officeart/2005/8/layout/vList6"/>
    <dgm:cxn modelId="{D23E86B2-47BB-4AE5-8FE0-1AA24826DFDC}" srcId="{26DC1044-73D6-40C4-956E-6D6B140015A1}" destId="{DC6F2C46-F7E7-4DF5-ABF9-3EA8B5C6485E}" srcOrd="2" destOrd="0" parTransId="{D106D98C-7C1A-458D-944E-FCB993FF1C06}" sibTransId="{AAB00A52-AAD2-479E-A577-F366CBD321F7}"/>
    <dgm:cxn modelId="{885DA52B-34D7-41E1-BC53-99B514558EE0}" srcId="{CB7313C3-E7A2-4350-BDA2-F41B377F42D6}" destId="{C1B7D364-DB14-4801-864C-E90946F562D4}" srcOrd="2" destOrd="0" parTransId="{8A603308-DCBD-4C84-8B31-B416A5065194}" sibTransId="{BA0DBE7A-014A-4598-A425-330CC72EE7C3}"/>
    <dgm:cxn modelId="{011A87B8-652E-4E52-89C4-D3C7757EAB67}" type="presOf" srcId="{7BF98259-27D7-43B2-B42B-EB681C2F2B23}" destId="{28FF2A9E-E89E-484C-BF3C-DDE70CBCE391}" srcOrd="0" destOrd="2" presId="urn:microsoft.com/office/officeart/2005/8/layout/vList6"/>
    <dgm:cxn modelId="{C6E3B277-2A08-41AA-B475-360AEF7E3D88}" srcId="{26DC1044-73D6-40C4-956E-6D6B140015A1}" destId="{FD1C06D3-7F3E-4D7A-B33B-93E8798B7565}" srcOrd="0" destOrd="0" parTransId="{AE143D6C-B974-4614-869E-6AC98A8D2A8B}" sibTransId="{3E6001E1-14A2-484C-9EFF-791771BF5EA9}"/>
    <dgm:cxn modelId="{9E575A65-9C49-4D56-AA86-1B1D520897C3}" srcId="{CB7313C3-E7A2-4350-BDA2-F41B377F42D6}" destId="{BF1C43B6-BBB4-423B-BD5C-DEFF2AA0B0B0}" srcOrd="1" destOrd="0" parTransId="{DD819E86-6D64-402E-B313-A2CC7930D3A9}" sibTransId="{7B2E40CA-0F7B-4905-BDDB-5D1C1C8A6992}"/>
    <dgm:cxn modelId="{C7665D08-624A-4CE1-9D30-95F0EE7A5B8A}" type="presOf" srcId="{DC6F2C46-F7E7-4DF5-ABF9-3EA8B5C6485E}" destId="{83216235-B462-4A83-9FC7-8A7BCAA9DE70}" srcOrd="0" destOrd="2" presId="urn:microsoft.com/office/officeart/2005/8/layout/vList6"/>
    <dgm:cxn modelId="{EA7684F7-0311-485C-957E-5C22B385C1DB}" srcId="{BF1C43B6-BBB4-423B-BD5C-DEFF2AA0B0B0}" destId="{13B604FD-AD2D-4A9C-843D-879AC1FBA115}" srcOrd="1" destOrd="0" parTransId="{4317AADC-BD9F-45D6-9E97-52EADE4B17C9}" sibTransId="{BC3EE1A9-0CD0-4126-8A33-1E35A3E6C6AC}"/>
    <dgm:cxn modelId="{54D9F660-BECB-4ED4-9E55-5E4D0FB27D83}" type="presOf" srcId="{FD1C06D3-7F3E-4D7A-B33B-93E8798B7565}" destId="{83216235-B462-4A83-9FC7-8A7BCAA9DE70}" srcOrd="0" destOrd="0" presId="urn:microsoft.com/office/officeart/2005/8/layout/vList6"/>
    <dgm:cxn modelId="{8528BF3A-C724-4BBA-95CC-2C1C728DD9B0}" type="presOf" srcId="{026E5A07-600A-4CBF-A98B-C60BE381E7E0}" destId="{28FF2A9E-E89E-484C-BF3C-DDE70CBCE391}" srcOrd="0" destOrd="0" presId="urn:microsoft.com/office/officeart/2005/8/layout/vList6"/>
    <dgm:cxn modelId="{B74A2F85-C145-4926-A0F2-2A1EB113D405}" type="presOf" srcId="{26DC1044-73D6-40C4-956E-6D6B140015A1}" destId="{F41205BE-50A0-416D-93F5-D87B55205E65}" srcOrd="0" destOrd="0" presId="urn:microsoft.com/office/officeart/2005/8/layout/vList6"/>
    <dgm:cxn modelId="{93DD9DA5-3BEC-46F9-9341-E81D4FB68AF2}" srcId="{C1B7D364-DB14-4801-864C-E90946F562D4}" destId="{71F4655C-B736-4602-8E3D-C100BEBA7F4D}" srcOrd="0" destOrd="0" parTransId="{3FB4E29F-302E-41E5-A72A-48D1DBA32F27}" sibTransId="{BF0D22D3-0130-482C-8D4F-9B046A0E1C5E}"/>
    <dgm:cxn modelId="{815BDD3F-FEC8-4F58-845A-973F0EB511EC}" srcId="{C1B7D364-DB14-4801-864C-E90946F562D4}" destId="{B084F9C8-4CB9-4853-9FB6-2EDFEBB711B1}" srcOrd="2" destOrd="0" parTransId="{E2ACEEC8-5D83-40D5-8D47-EA4CFFF84070}" sibTransId="{8E09770E-3D38-4013-A042-0D41542C9B6D}"/>
    <dgm:cxn modelId="{B04C3C7F-BA28-476A-9767-D2257B6E5A30}" type="presOf" srcId="{71F4655C-B736-4602-8E3D-C100BEBA7F4D}" destId="{F8858551-EBE9-497C-B2BC-AC2EB7C51F34}" srcOrd="0" destOrd="0" presId="urn:microsoft.com/office/officeart/2005/8/layout/vList6"/>
    <dgm:cxn modelId="{8DD25055-1605-44BE-BFB7-19A3D1F0503E}" type="presOf" srcId="{B084F9C8-4CB9-4853-9FB6-2EDFEBB711B1}" destId="{F8858551-EBE9-497C-B2BC-AC2EB7C51F34}" srcOrd="0" destOrd="2" presId="urn:microsoft.com/office/officeart/2005/8/layout/vList6"/>
    <dgm:cxn modelId="{1A5BBCCA-4FB6-4579-B07F-153F9C9B2C1D}" srcId="{CB7313C3-E7A2-4350-BDA2-F41B377F42D6}" destId="{26DC1044-73D6-40C4-956E-6D6B140015A1}" srcOrd="0" destOrd="0" parTransId="{FA8682EF-2CE6-48B2-A543-23EFD3B342DC}" sibTransId="{F58DE2F2-86B5-4320-8D19-54827413BDC9}"/>
    <dgm:cxn modelId="{2CFC86B4-BBB9-4917-9734-743E3E915443}" type="presOf" srcId="{C1B7D364-DB14-4801-864C-E90946F562D4}" destId="{C9C77E35-8CED-4FB3-B0AE-E3DC278421A4}" srcOrd="0" destOrd="0" presId="urn:microsoft.com/office/officeart/2005/8/layout/vList6"/>
    <dgm:cxn modelId="{F69873FC-E32C-4BA5-BB97-7F95783D88C2}" type="presOf" srcId="{BF1C43B6-BBB4-423B-BD5C-DEFF2AA0B0B0}" destId="{C99D38E3-7251-4A6B-9FF3-AC7D0EA45A48}" srcOrd="0" destOrd="0" presId="urn:microsoft.com/office/officeart/2005/8/layout/vList6"/>
    <dgm:cxn modelId="{B9B66798-6E8E-45E3-85D4-AC7FAE3BB877}" type="presOf" srcId="{F84316CD-0FEB-4DCE-BEE1-B81CA6F98DF2}" destId="{F8858551-EBE9-497C-B2BC-AC2EB7C51F34}" srcOrd="0" destOrd="1" presId="urn:microsoft.com/office/officeart/2005/8/layout/vList6"/>
    <dgm:cxn modelId="{9663951A-8D98-4337-8109-96B0EECB6103}" srcId="{C1B7D364-DB14-4801-864C-E90946F562D4}" destId="{F84316CD-0FEB-4DCE-BEE1-B81CA6F98DF2}" srcOrd="1" destOrd="0" parTransId="{F1C8214C-1976-4F3A-BBD1-FC15FA9BA43A}" sibTransId="{63883313-50C2-4F4F-BC3E-B20100F26494}"/>
    <dgm:cxn modelId="{54E8F96B-5EA0-47E6-8BF5-2B4B9D1CDF44}" type="presOf" srcId="{CB7313C3-E7A2-4350-BDA2-F41B377F42D6}" destId="{A517DC48-E3DD-46D4-878E-FD2E3DB88BB2}" srcOrd="0" destOrd="0" presId="urn:microsoft.com/office/officeart/2005/8/layout/vList6"/>
    <dgm:cxn modelId="{BE8042E5-434B-4F06-84C6-ED32CCA7BC40}" type="presParOf" srcId="{A517DC48-E3DD-46D4-878E-FD2E3DB88BB2}" destId="{28D702B8-A769-4F7B-947B-56E90F5F1B7C}" srcOrd="0" destOrd="0" presId="urn:microsoft.com/office/officeart/2005/8/layout/vList6"/>
    <dgm:cxn modelId="{259AA8D5-8E28-47A9-8DB5-B78BDE625426}" type="presParOf" srcId="{28D702B8-A769-4F7B-947B-56E90F5F1B7C}" destId="{F41205BE-50A0-416D-93F5-D87B55205E65}" srcOrd="0" destOrd="0" presId="urn:microsoft.com/office/officeart/2005/8/layout/vList6"/>
    <dgm:cxn modelId="{6F2405DF-BB75-4D72-B1F9-563A2DF27193}" type="presParOf" srcId="{28D702B8-A769-4F7B-947B-56E90F5F1B7C}" destId="{83216235-B462-4A83-9FC7-8A7BCAA9DE70}" srcOrd="1" destOrd="0" presId="urn:microsoft.com/office/officeart/2005/8/layout/vList6"/>
    <dgm:cxn modelId="{9559F193-ADC7-4860-ADA3-ECA6C6D9A95F}" type="presParOf" srcId="{A517DC48-E3DD-46D4-878E-FD2E3DB88BB2}" destId="{34D4B17A-8D31-4AE8-AD2B-408CB91A2D7B}" srcOrd="1" destOrd="0" presId="urn:microsoft.com/office/officeart/2005/8/layout/vList6"/>
    <dgm:cxn modelId="{1BFE14C9-A5BC-4785-98CB-5163D6FF7C62}" type="presParOf" srcId="{A517DC48-E3DD-46D4-878E-FD2E3DB88BB2}" destId="{BD5D4BC5-E669-4437-B193-5AC9048C49DF}" srcOrd="2" destOrd="0" presId="urn:microsoft.com/office/officeart/2005/8/layout/vList6"/>
    <dgm:cxn modelId="{1A703D9D-2459-413A-9AD5-2FE050A1D5F9}" type="presParOf" srcId="{BD5D4BC5-E669-4437-B193-5AC9048C49DF}" destId="{C99D38E3-7251-4A6B-9FF3-AC7D0EA45A48}" srcOrd="0" destOrd="0" presId="urn:microsoft.com/office/officeart/2005/8/layout/vList6"/>
    <dgm:cxn modelId="{6D6985E1-B2F4-4DC5-A04F-C0C4C565D77B}" type="presParOf" srcId="{BD5D4BC5-E669-4437-B193-5AC9048C49DF}" destId="{28FF2A9E-E89E-484C-BF3C-DDE70CBCE391}" srcOrd="1" destOrd="0" presId="urn:microsoft.com/office/officeart/2005/8/layout/vList6"/>
    <dgm:cxn modelId="{1FF0C36F-7D98-4822-BF64-6CE29D439FB2}" type="presParOf" srcId="{A517DC48-E3DD-46D4-878E-FD2E3DB88BB2}" destId="{6E789C94-F470-47BE-8269-6CB64F2F0992}" srcOrd="3" destOrd="0" presId="urn:microsoft.com/office/officeart/2005/8/layout/vList6"/>
    <dgm:cxn modelId="{FE08EBA8-921B-4963-AED6-800D0B08B1DF}" type="presParOf" srcId="{A517DC48-E3DD-46D4-878E-FD2E3DB88BB2}" destId="{3EF85562-E83B-46D9-9EDA-272FF3188736}" srcOrd="4" destOrd="0" presId="urn:microsoft.com/office/officeart/2005/8/layout/vList6"/>
    <dgm:cxn modelId="{37F2B7AD-A9C6-4BE1-84C5-97C99F974CA2}" type="presParOf" srcId="{3EF85562-E83B-46D9-9EDA-272FF3188736}" destId="{C9C77E35-8CED-4FB3-B0AE-E3DC278421A4}" srcOrd="0" destOrd="0" presId="urn:microsoft.com/office/officeart/2005/8/layout/vList6"/>
    <dgm:cxn modelId="{1DC8D20D-4318-4CCF-A795-889CBE6AD6F2}" type="presParOf" srcId="{3EF85562-E83B-46D9-9EDA-272FF3188736}" destId="{F8858551-EBE9-497C-B2BC-AC2EB7C51F34}" srcOrd="1" destOrd="0" presId="urn:microsoft.com/office/officeart/2005/8/layout/vList6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7016830-5459-4DDA-A388-7CAB6A8573C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422828-B811-43C9-9058-D44356B55F96}">
      <dgm:prSet phldrT="[Text]"/>
      <dgm:spPr/>
      <dgm:t>
        <a:bodyPr/>
        <a:lstStyle/>
        <a:p>
          <a:r>
            <a:rPr lang="en-US" dirty="0" smtClean="0"/>
            <a:t>Primary appraisal</a:t>
          </a:r>
          <a:endParaRPr lang="en-US" dirty="0"/>
        </a:p>
      </dgm:t>
    </dgm:pt>
    <dgm:pt modelId="{C2E4B613-34BF-402C-B337-925B5FE6C345}" type="parTrans" cxnId="{8E38BC44-C4DA-4303-8952-EE1699531F26}">
      <dgm:prSet/>
      <dgm:spPr/>
      <dgm:t>
        <a:bodyPr/>
        <a:lstStyle/>
        <a:p>
          <a:endParaRPr lang="en-US"/>
        </a:p>
      </dgm:t>
    </dgm:pt>
    <dgm:pt modelId="{B2DAFC5D-404A-448E-A492-BDE5D1701A50}" type="sibTrans" cxnId="{8E38BC44-C4DA-4303-8952-EE1699531F26}">
      <dgm:prSet/>
      <dgm:spPr/>
      <dgm:t>
        <a:bodyPr/>
        <a:lstStyle/>
        <a:p>
          <a:endParaRPr lang="en-US"/>
        </a:p>
      </dgm:t>
    </dgm:pt>
    <dgm:pt modelId="{7FFED73E-E8AD-451E-A8D4-CA46933160B9}">
      <dgm:prSet phldrT="[Text]"/>
      <dgm:spPr/>
      <dgm:t>
        <a:bodyPr/>
        <a:lstStyle/>
        <a:p>
          <a:r>
            <a:rPr lang="en-US" dirty="0" smtClean="0"/>
            <a:t>Effect on well-being</a:t>
          </a:r>
          <a:endParaRPr lang="en-US" dirty="0"/>
        </a:p>
      </dgm:t>
    </dgm:pt>
    <dgm:pt modelId="{953101D9-63C8-405C-99AC-D345B436CDB2}" type="parTrans" cxnId="{B37C9306-5BA1-4AED-ACE2-41A9A9085220}">
      <dgm:prSet/>
      <dgm:spPr/>
      <dgm:t>
        <a:bodyPr/>
        <a:lstStyle/>
        <a:p>
          <a:endParaRPr lang="en-US"/>
        </a:p>
      </dgm:t>
    </dgm:pt>
    <dgm:pt modelId="{71F583D6-7C3A-462D-8F87-8C311E45E453}" type="sibTrans" cxnId="{B37C9306-5BA1-4AED-ACE2-41A9A9085220}">
      <dgm:prSet/>
      <dgm:spPr/>
      <dgm:t>
        <a:bodyPr/>
        <a:lstStyle/>
        <a:p>
          <a:endParaRPr lang="en-US"/>
        </a:p>
      </dgm:t>
    </dgm:pt>
    <dgm:pt modelId="{81E8FCB3-5B4F-48AF-88CB-062B603D4D1A}">
      <dgm:prSet phldrT="[Text]"/>
      <dgm:spPr/>
      <dgm:t>
        <a:bodyPr/>
        <a:lstStyle/>
        <a:p>
          <a:r>
            <a:rPr lang="en-US" dirty="0" smtClean="0"/>
            <a:t>Generation of emotions</a:t>
          </a:r>
          <a:endParaRPr lang="en-US" dirty="0"/>
        </a:p>
      </dgm:t>
    </dgm:pt>
    <dgm:pt modelId="{DA2F587A-B9F0-471D-B8BC-64636BCEE9B2}" type="parTrans" cxnId="{B14D53A2-C42F-4DDC-8A00-1D5D762EDB61}">
      <dgm:prSet/>
      <dgm:spPr/>
      <dgm:t>
        <a:bodyPr/>
        <a:lstStyle/>
        <a:p>
          <a:endParaRPr lang="en-US"/>
        </a:p>
      </dgm:t>
    </dgm:pt>
    <dgm:pt modelId="{F7F19EE1-5AA9-4E1F-9225-7CE56789CD9B}" type="sibTrans" cxnId="{B14D53A2-C42F-4DDC-8A00-1D5D762EDB61}">
      <dgm:prSet/>
      <dgm:spPr/>
      <dgm:t>
        <a:bodyPr/>
        <a:lstStyle/>
        <a:p>
          <a:endParaRPr lang="en-US"/>
        </a:p>
      </dgm:t>
    </dgm:pt>
    <dgm:pt modelId="{D308D6BA-A2D2-4971-8F92-E12D6AC5C314}">
      <dgm:prSet phldrT="[Text]"/>
      <dgm:spPr/>
      <dgm:t>
        <a:bodyPr/>
        <a:lstStyle/>
        <a:p>
          <a:r>
            <a:rPr lang="en-US" dirty="0" smtClean="0"/>
            <a:t>Secondary appraisal</a:t>
          </a:r>
          <a:endParaRPr lang="en-US" dirty="0"/>
        </a:p>
      </dgm:t>
    </dgm:pt>
    <dgm:pt modelId="{C36391AD-6F1D-4505-A712-6FCDDC17E05C}" type="parTrans" cxnId="{BA456F63-3F84-40FD-B16E-FC1EF9310170}">
      <dgm:prSet/>
      <dgm:spPr/>
      <dgm:t>
        <a:bodyPr/>
        <a:lstStyle/>
        <a:p>
          <a:endParaRPr lang="en-US"/>
        </a:p>
      </dgm:t>
    </dgm:pt>
    <dgm:pt modelId="{5E15A1E6-20C9-4415-ACD6-657989E9EDA1}" type="sibTrans" cxnId="{BA456F63-3F84-40FD-B16E-FC1EF9310170}">
      <dgm:prSet/>
      <dgm:spPr/>
      <dgm:t>
        <a:bodyPr/>
        <a:lstStyle/>
        <a:p>
          <a:endParaRPr lang="en-US"/>
        </a:p>
      </dgm:t>
    </dgm:pt>
    <dgm:pt modelId="{5DACC510-C48B-433F-B61D-212A3DE940E1}">
      <dgm:prSet phldrT="[Text]"/>
      <dgm:spPr/>
      <dgm:t>
        <a:bodyPr/>
        <a:lstStyle/>
        <a:p>
          <a:r>
            <a:rPr lang="en-US" dirty="0" smtClean="0"/>
            <a:t>Forms impression of ability</a:t>
          </a:r>
          <a:endParaRPr lang="en-US" dirty="0"/>
        </a:p>
      </dgm:t>
    </dgm:pt>
    <dgm:pt modelId="{89503643-5BF2-407A-8160-5304FD4B37E7}" type="parTrans" cxnId="{ACF409B1-3F29-4953-8579-7E18163E82B5}">
      <dgm:prSet/>
      <dgm:spPr/>
      <dgm:t>
        <a:bodyPr/>
        <a:lstStyle/>
        <a:p>
          <a:endParaRPr lang="en-US"/>
        </a:p>
      </dgm:t>
    </dgm:pt>
    <dgm:pt modelId="{128F7B5E-76A5-4FF3-B76B-4A5758BF3033}" type="sibTrans" cxnId="{ACF409B1-3F29-4953-8579-7E18163E82B5}">
      <dgm:prSet/>
      <dgm:spPr/>
      <dgm:t>
        <a:bodyPr/>
        <a:lstStyle/>
        <a:p>
          <a:endParaRPr lang="en-US"/>
        </a:p>
      </dgm:t>
    </dgm:pt>
    <dgm:pt modelId="{B8E5367B-74DF-4DBA-87CB-AB119EE5E65A}">
      <dgm:prSet phldrT="[Text]"/>
      <dgm:spPr/>
      <dgm:t>
        <a:bodyPr/>
        <a:lstStyle/>
        <a:p>
          <a:r>
            <a:rPr lang="en-US" dirty="0" smtClean="0"/>
            <a:t>Considering different options</a:t>
          </a:r>
          <a:endParaRPr lang="en-US" dirty="0"/>
        </a:p>
      </dgm:t>
    </dgm:pt>
    <dgm:pt modelId="{1C91239D-2960-442E-89EB-D799695DE876}" type="parTrans" cxnId="{9AEBA352-A63A-4462-BF9B-77813A6C363B}">
      <dgm:prSet/>
      <dgm:spPr/>
      <dgm:t>
        <a:bodyPr/>
        <a:lstStyle/>
        <a:p>
          <a:endParaRPr lang="en-US"/>
        </a:p>
      </dgm:t>
    </dgm:pt>
    <dgm:pt modelId="{98259ACE-AE9D-4715-A4DE-6B7BFE2402F9}" type="sibTrans" cxnId="{9AEBA352-A63A-4462-BF9B-77813A6C363B}">
      <dgm:prSet/>
      <dgm:spPr/>
      <dgm:t>
        <a:bodyPr/>
        <a:lstStyle/>
        <a:p>
          <a:endParaRPr lang="en-US"/>
        </a:p>
      </dgm:t>
    </dgm:pt>
    <dgm:pt modelId="{5E31C146-C05C-4ED3-9716-4A2240A0C6B4}">
      <dgm:prSet phldrT="[Text]"/>
      <dgm:spPr/>
      <dgm:t>
        <a:bodyPr/>
        <a:lstStyle/>
        <a:p>
          <a:r>
            <a:rPr lang="en-US" dirty="0" smtClean="0"/>
            <a:t>Reappraisal</a:t>
          </a:r>
          <a:endParaRPr lang="en-US" dirty="0"/>
        </a:p>
      </dgm:t>
    </dgm:pt>
    <dgm:pt modelId="{52C3783A-2327-4F76-9891-8272FE175256}" type="parTrans" cxnId="{D70D5BE3-F7BD-45F6-A9C7-22619A2E3E64}">
      <dgm:prSet/>
      <dgm:spPr/>
      <dgm:t>
        <a:bodyPr/>
        <a:lstStyle/>
        <a:p>
          <a:endParaRPr lang="en-US"/>
        </a:p>
      </dgm:t>
    </dgm:pt>
    <dgm:pt modelId="{D6302809-F250-441B-A5D0-4E26FE888EB2}" type="sibTrans" cxnId="{D70D5BE3-F7BD-45F6-A9C7-22619A2E3E64}">
      <dgm:prSet/>
      <dgm:spPr/>
      <dgm:t>
        <a:bodyPr/>
        <a:lstStyle/>
        <a:p>
          <a:endParaRPr lang="en-US"/>
        </a:p>
      </dgm:t>
    </dgm:pt>
    <dgm:pt modelId="{4742F976-055A-4752-9AF4-F753C58454D0}">
      <dgm:prSet phldrT="[Text]"/>
      <dgm:spPr/>
      <dgm:t>
        <a:bodyPr/>
        <a:lstStyle/>
        <a:p>
          <a:r>
            <a:rPr lang="en-US" dirty="0" smtClean="0"/>
            <a:t>Change in appraisals</a:t>
          </a:r>
          <a:endParaRPr lang="en-US" dirty="0"/>
        </a:p>
      </dgm:t>
    </dgm:pt>
    <dgm:pt modelId="{13425B4B-FADB-49A9-84EB-C773EE04BBB5}" type="parTrans" cxnId="{216B50C7-51F0-4B8E-A59B-18876D0A491A}">
      <dgm:prSet/>
      <dgm:spPr/>
      <dgm:t>
        <a:bodyPr/>
        <a:lstStyle/>
        <a:p>
          <a:endParaRPr lang="en-US"/>
        </a:p>
      </dgm:t>
    </dgm:pt>
    <dgm:pt modelId="{D7995DE5-410C-4551-896B-C2F9BBDA4A41}" type="sibTrans" cxnId="{216B50C7-51F0-4B8E-A59B-18876D0A491A}">
      <dgm:prSet/>
      <dgm:spPr/>
      <dgm:t>
        <a:bodyPr/>
        <a:lstStyle/>
        <a:p>
          <a:endParaRPr lang="en-US"/>
        </a:p>
      </dgm:t>
    </dgm:pt>
    <dgm:pt modelId="{0DDFA117-74C2-416B-939C-8D9350BBB76D}">
      <dgm:prSet phldrT="[Text]"/>
      <dgm:spPr/>
      <dgm:t>
        <a:bodyPr/>
        <a:lstStyle/>
        <a:p>
          <a:r>
            <a:rPr lang="en-US" dirty="0" smtClean="0"/>
            <a:t>New information may induce or reduce stress</a:t>
          </a:r>
          <a:endParaRPr lang="en-US" dirty="0"/>
        </a:p>
      </dgm:t>
    </dgm:pt>
    <dgm:pt modelId="{5E295351-7AB0-4DA8-BEC3-306BED2B5936}" type="parTrans" cxnId="{7849BA48-6661-4D5A-AC46-CC96D389D849}">
      <dgm:prSet/>
      <dgm:spPr/>
      <dgm:t>
        <a:bodyPr/>
        <a:lstStyle/>
        <a:p>
          <a:endParaRPr lang="en-US"/>
        </a:p>
      </dgm:t>
    </dgm:pt>
    <dgm:pt modelId="{511D5B64-9722-408B-B2D0-48EF22A2EAC9}" type="sibTrans" cxnId="{7849BA48-6661-4D5A-AC46-CC96D389D849}">
      <dgm:prSet/>
      <dgm:spPr/>
      <dgm:t>
        <a:bodyPr/>
        <a:lstStyle/>
        <a:p>
          <a:endParaRPr lang="en-US"/>
        </a:p>
      </dgm:t>
    </dgm:pt>
    <dgm:pt modelId="{DF156E5D-A0DB-4A9E-B921-2B2767276345}" type="pres">
      <dgm:prSet presAssocID="{E7016830-5459-4DDA-A388-7CAB6A8573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DA8A95-83A4-42E9-87D4-21DC22C85DCA}" type="pres">
      <dgm:prSet presAssocID="{4E422828-B811-43C9-9058-D44356B55F96}" presName="composite" presStyleCnt="0"/>
      <dgm:spPr/>
    </dgm:pt>
    <dgm:pt modelId="{6AC0BA36-878E-4560-BDFC-E61AF1C2D495}" type="pres">
      <dgm:prSet presAssocID="{4E422828-B811-43C9-9058-D44356B55F9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A7357C-C1E7-4B65-8EF9-1A359B9B3668}" type="pres">
      <dgm:prSet presAssocID="{4E422828-B811-43C9-9058-D44356B55F9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1E854-AAE7-4DE2-96AA-BD6ED378071C}" type="pres">
      <dgm:prSet presAssocID="{B2DAFC5D-404A-448E-A492-BDE5D1701A50}" presName="space" presStyleCnt="0"/>
      <dgm:spPr/>
    </dgm:pt>
    <dgm:pt modelId="{78F3B9DF-1062-424A-AA4D-F2BBC734BBBE}" type="pres">
      <dgm:prSet presAssocID="{D308D6BA-A2D2-4971-8F92-E12D6AC5C314}" presName="composite" presStyleCnt="0"/>
      <dgm:spPr/>
    </dgm:pt>
    <dgm:pt modelId="{9E06D1C3-FBA0-4C95-B497-92E3F97943A7}" type="pres">
      <dgm:prSet presAssocID="{D308D6BA-A2D2-4971-8F92-E12D6AC5C31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CC636-747A-4652-9FC6-CBF6F9476266}" type="pres">
      <dgm:prSet presAssocID="{D308D6BA-A2D2-4971-8F92-E12D6AC5C31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CE57BD-5E4C-426E-8872-41110FD11B08}" type="pres">
      <dgm:prSet presAssocID="{5E15A1E6-20C9-4415-ACD6-657989E9EDA1}" presName="space" presStyleCnt="0"/>
      <dgm:spPr/>
    </dgm:pt>
    <dgm:pt modelId="{C028E657-5DAF-4392-B6F9-32EE9D275C91}" type="pres">
      <dgm:prSet presAssocID="{5E31C146-C05C-4ED3-9716-4A2240A0C6B4}" presName="composite" presStyleCnt="0"/>
      <dgm:spPr/>
    </dgm:pt>
    <dgm:pt modelId="{7A3D70CC-6002-4C72-9501-01177A9729F5}" type="pres">
      <dgm:prSet presAssocID="{5E31C146-C05C-4ED3-9716-4A2240A0C6B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5815BB-783A-481C-AEFB-4579B30DF0AE}" type="pres">
      <dgm:prSet presAssocID="{5E31C146-C05C-4ED3-9716-4A2240A0C6B4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A9FF17-E542-49EF-B646-50B99DC536C3}" type="presOf" srcId="{E7016830-5459-4DDA-A388-7CAB6A8573C0}" destId="{DF156E5D-A0DB-4A9E-B921-2B2767276345}" srcOrd="0" destOrd="0" presId="urn:microsoft.com/office/officeart/2005/8/layout/hList1"/>
    <dgm:cxn modelId="{7849BA48-6661-4D5A-AC46-CC96D389D849}" srcId="{5E31C146-C05C-4ED3-9716-4A2240A0C6B4}" destId="{0DDFA117-74C2-416B-939C-8D9350BBB76D}" srcOrd="1" destOrd="0" parTransId="{5E295351-7AB0-4DA8-BEC3-306BED2B5936}" sibTransId="{511D5B64-9722-408B-B2D0-48EF22A2EAC9}"/>
    <dgm:cxn modelId="{9AEBA352-A63A-4462-BF9B-77813A6C363B}" srcId="{D308D6BA-A2D2-4971-8F92-E12D6AC5C314}" destId="{B8E5367B-74DF-4DBA-87CB-AB119EE5E65A}" srcOrd="1" destOrd="0" parTransId="{1C91239D-2960-442E-89EB-D799695DE876}" sibTransId="{98259ACE-AE9D-4715-A4DE-6B7BFE2402F9}"/>
    <dgm:cxn modelId="{B14D53A2-C42F-4DDC-8A00-1D5D762EDB61}" srcId="{4E422828-B811-43C9-9058-D44356B55F96}" destId="{81E8FCB3-5B4F-48AF-88CB-062B603D4D1A}" srcOrd="1" destOrd="0" parTransId="{DA2F587A-B9F0-471D-B8BC-64636BCEE9B2}" sibTransId="{F7F19EE1-5AA9-4E1F-9225-7CE56789CD9B}"/>
    <dgm:cxn modelId="{D7E68E97-42CA-49F7-9CD8-020831410442}" type="presOf" srcId="{5E31C146-C05C-4ED3-9716-4A2240A0C6B4}" destId="{7A3D70CC-6002-4C72-9501-01177A9729F5}" srcOrd="0" destOrd="0" presId="urn:microsoft.com/office/officeart/2005/8/layout/hList1"/>
    <dgm:cxn modelId="{216B50C7-51F0-4B8E-A59B-18876D0A491A}" srcId="{5E31C146-C05C-4ED3-9716-4A2240A0C6B4}" destId="{4742F976-055A-4752-9AF4-F753C58454D0}" srcOrd="0" destOrd="0" parTransId="{13425B4B-FADB-49A9-84EB-C773EE04BBB5}" sibTransId="{D7995DE5-410C-4551-896B-C2F9BBDA4A41}"/>
    <dgm:cxn modelId="{55DCF384-477B-43A5-9039-73A546E2C19A}" type="presOf" srcId="{81E8FCB3-5B4F-48AF-88CB-062B603D4D1A}" destId="{0DA7357C-C1E7-4B65-8EF9-1A359B9B3668}" srcOrd="0" destOrd="1" presId="urn:microsoft.com/office/officeart/2005/8/layout/hList1"/>
    <dgm:cxn modelId="{B37C9306-5BA1-4AED-ACE2-41A9A9085220}" srcId="{4E422828-B811-43C9-9058-D44356B55F96}" destId="{7FFED73E-E8AD-451E-A8D4-CA46933160B9}" srcOrd="0" destOrd="0" parTransId="{953101D9-63C8-405C-99AC-D345B436CDB2}" sibTransId="{71F583D6-7C3A-462D-8F87-8C311E45E453}"/>
    <dgm:cxn modelId="{D70D5BE3-F7BD-45F6-A9C7-22619A2E3E64}" srcId="{E7016830-5459-4DDA-A388-7CAB6A8573C0}" destId="{5E31C146-C05C-4ED3-9716-4A2240A0C6B4}" srcOrd="2" destOrd="0" parTransId="{52C3783A-2327-4F76-9891-8272FE175256}" sibTransId="{D6302809-F250-441B-A5D0-4E26FE888EB2}"/>
    <dgm:cxn modelId="{BA456F63-3F84-40FD-B16E-FC1EF9310170}" srcId="{E7016830-5459-4DDA-A388-7CAB6A8573C0}" destId="{D308D6BA-A2D2-4971-8F92-E12D6AC5C314}" srcOrd="1" destOrd="0" parTransId="{C36391AD-6F1D-4505-A712-6FCDDC17E05C}" sibTransId="{5E15A1E6-20C9-4415-ACD6-657989E9EDA1}"/>
    <dgm:cxn modelId="{3131D19B-51BB-4F48-866B-D1A6A230E94B}" type="presOf" srcId="{5DACC510-C48B-433F-B61D-212A3DE940E1}" destId="{B1ECC636-747A-4652-9FC6-CBF6F9476266}" srcOrd="0" destOrd="0" presId="urn:microsoft.com/office/officeart/2005/8/layout/hList1"/>
    <dgm:cxn modelId="{8E38BC44-C4DA-4303-8952-EE1699531F26}" srcId="{E7016830-5459-4DDA-A388-7CAB6A8573C0}" destId="{4E422828-B811-43C9-9058-D44356B55F96}" srcOrd="0" destOrd="0" parTransId="{C2E4B613-34BF-402C-B337-925B5FE6C345}" sibTransId="{B2DAFC5D-404A-448E-A492-BDE5D1701A50}"/>
    <dgm:cxn modelId="{D3068F97-61E9-4E58-AC62-38FBE181F2E6}" type="presOf" srcId="{4742F976-055A-4752-9AF4-F753C58454D0}" destId="{7E5815BB-783A-481C-AEFB-4579B30DF0AE}" srcOrd="0" destOrd="0" presId="urn:microsoft.com/office/officeart/2005/8/layout/hList1"/>
    <dgm:cxn modelId="{CEEE6B41-8457-4191-9CAE-12A68B2F3DA0}" type="presOf" srcId="{B8E5367B-74DF-4DBA-87CB-AB119EE5E65A}" destId="{B1ECC636-747A-4652-9FC6-CBF6F9476266}" srcOrd="0" destOrd="1" presId="urn:microsoft.com/office/officeart/2005/8/layout/hList1"/>
    <dgm:cxn modelId="{ACF409B1-3F29-4953-8579-7E18163E82B5}" srcId="{D308D6BA-A2D2-4971-8F92-E12D6AC5C314}" destId="{5DACC510-C48B-433F-B61D-212A3DE940E1}" srcOrd="0" destOrd="0" parTransId="{89503643-5BF2-407A-8160-5304FD4B37E7}" sibTransId="{128F7B5E-76A5-4FF3-B76B-4A5758BF3033}"/>
    <dgm:cxn modelId="{7AC872BB-9E3B-47B0-B3FA-855F5F1F6E74}" type="presOf" srcId="{7FFED73E-E8AD-451E-A8D4-CA46933160B9}" destId="{0DA7357C-C1E7-4B65-8EF9-1A359B9B3668}" srcOrd="0" destOrd="0" presId="urn:microsoft.com/office/officeart/2005/8/layout/hList1"/>
    <dgm:cxn modelId="{C0C7C65C-AE6F-4242-B92C-13ABD910EBB8}" type="presOf" srcId="{0DDFA117-74C2-416B-939C-8D9350BBB76D}" destId="{7E5815BB-783A-481C-AEFB-4579B30DF0AE}" srcOrd="0" destOrd="1" presId="urn:microsoft.com/office/officeart/2005/8/layout/hList1"/>
    <dgm:cxn modelId="{1385C0AD-0A26-459D-910A-7A5713912E7E}" type="presOf" srcId="{D308D6BA-A2D2-4971-8F92-E12D6AC5C314}" destId="{9E06D1C3-FBA0-4C95-B497-92E3F97943A7}" srcOrd="0" destOrd="0" presId="urn:microsoft.com/office/officeart/2005/8/layout/hList1"/>
    <dgm:cxn modelId="{F640004A-63DE-469A-BDAD-D193962C54DE}" type="presOf" srcId="{4E422828-B811-43C9-9058-D44356B55F96}" destId="{6AC0BA36-878E-4560-BDFC-E61AF1C2D495}" srcOrd="0" destOrd="0" presId="urn:microsoft.com/office/officeart/2005/8/layout/hList1"/>
    <dgm:cxn modelId="{A7B8DDA2-A4F3-4838-BB9D-792C741222B2}" type="presParOf" srcId="{DF156E5D-A0DB-4A9E-B921-2B2767276345}" destId="{55DA8A95-83A4-42E9-87D4-21DC22C85DCA}" srcOrd="0" destOrd="0" presId="urn:microsoft.com/office/officeart/2005/8/layout/hList1"/>
    <dgm:cxn modelId="{7B2E6AA0-B887-4D6E-A29C-FF2CAA4F6353}" type="presParOf" srcId="{55DA8A95-83A4-42E9-87D4-21DC22C85DCA}" destId="{6AC0BA36-878E-4560-BDFC-E61AF1C2D495}" srcOrd="0" destOrd="0" presId="urn:microsoft.com/office/officeart/2005/8/layout/hList1"/>
    <dgm:cxn modelId="{B931F7A5-934B-4671-B772-3003E89538BD}" type="presParOf" srcId="{55DA8A95-83A4-42E9-87D4-21DC22C85DCA}" destId="{0DA7357C-C1E7-4B65-8EF9-1A359B9B3668}" srcOrd="1" destOrd="0" presId="urn:microsoft.com/office/officeart/2005/8/layout/hList1"/>
    <dgm:cxn modelId="{41740B64-9623-4F34-AADC-190FE1BC30E6}" type="presParOf" srcId="{DF156E5D-A0DB-4A9E-B921-2B2767276345}" destId="{3E71E854-AAE7-4DE2-96AA-BD6ED378071C}" srcOrd="1" destOrd="0" presId="urn:microsoft.com/office/officeart/2005/8/layout/hList1"/>
    <dgm:cxn modelId="{1FA8BDF6-91DD-4BC0-830D-9B7F90F31C0E}" type="presParOf" srcId="{DF156E5D-A0DB-4A9E-B921-2B2767276345}" destId="{78F3B9DF-1062-424A-AA4D-F2BBC734BBBE}" srcOrd="2" destOrd="0" presId="urn:microsoft.com/office/officeart/2005/8/layout/hList1"/>
    <dgm:cxn modelId="{D256FF84-E88B-44CC-8534-D5B0B624B579}" type="presParOf" srcId="{78F3B9DF-1062-424A-AA4D-F2BBC734BBBE}" destId="{9E06D1C3-FBA0-4C95-B497-92E3F97943A7}" srcOrd="0" destOrd="0" presId="urn:microsoft.com/office/officeart/2005/8/layout/hList1"/>
    <dgm:cxn modelId="{7EAC7C3C-9195-4119-B248-E213899EF1CF}" type="presParOf" srcId="{78F3B9DF-1062-424A-AA4D-F2BBC734BBBE}" destId="{B1ECC636-747A-4652-9FC6-CBF6F9476266}" srcOrd="1" destOrd="0" presId="urn:microsoft.com/office/officeart/2005/8/layout/hList1"/>
    <dgm:cxn modelId="{EA4E2DB7-78E4-4259-9C8C-BEAE30876FF6}" type="presParOf" srcId="{DF156E5D-A0DB-4A9E-B921-2B2767276345}" destId="{B0CE57BD-5E4C-426E-8872-41110FD11B08}" srcOrd="3" destOrd="0" presId="urn:microsoft.com/office/officeart/2005/8/layout/hList1"/>
    <dgm:cxn modelId="{F8E6496E-591B-4507-A28A-6D96D8933AE7}" type="presParOf" srcId="{DF156E5D-A0DB-4A9E-B921-2B2767276345}" destId="{C028E657-5DAF-4392-B6F9-32EE9D275C91}" srcOrd="4" destOrd="0" presId="urn:microsoft.com/office/officeart/2005/8/layout/hList1"/>
    <dgm:cxn modelId="{FB3B46E2-EF2A-47B4-9B4A-18C0C0C97A42}" type="presParOf" srcId="{C028E657-5DAF-4392-B6F9-32EE9D275C91}" destId="{7A3D70CC-6002-4C72-9501-01177A9729F5}" srcOrd="0" destOrd="0" presId="urn:microsoft.com/office/officeart/2005/8/layout/hList1"/>
    <dgm:cxn modelId="{304941CD-D5E8-4C07-8DBF-7B1CF08BC7F5}" type="presParOf" srcId="{C028E657-5DAF-4392-B6F9-32EE9D275C91}" destId="{7E5815BB-783A-481C-AEFB-4579B30DF0AE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957B8-B5AC-4491-B13B-1CAD817A6060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33680-A7FA-4057-A95C-1C15DEAD6C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D387A2E-E573-4F65-AE70-3C3E731287D2}" type="datetimeFigureOut">
              <a:rPr lang="en-US" smtClean="0"/>
              <a:pPr/>
              <a:t>3/8/2020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415E0E-659F-4FA4-8813-5579784C653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 spd="med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305800" cy="1524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effectLst/>
                <a:cs typeface="Times New Roman" pitchFamily="18" charset="0"/>
              </a:rPr>
              <a:t>Defining and Measuring Stress</a:t>
            </a:r>
            <a:endParaRPr lang="en-US" sz="4800" dirty="0">
              <a:effectLst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828800"/>
            <a:ext cx="8153400" cy="3733800"/>
          </a:xfrm>
        </p:spPr>
        <p:txBody>
          <a:bodyPr>
            <a:noAutofit/>
          </a:bodyPr>
          <a:lstStyle/>
          <a:p>
            <a:pPr algn="l">
              <a:buClr>
                <a:schemeClr val="tx2"/>
              </a:buClr>
            </a:pPr>
            <a:r>
              <a:rPr lang="en-US" sz="3600" dirty="0" smtClean="0">
                <a:solidFill>
                  <a:schemeClr val="tx2"/>
                </a:solidFill>
                <a:cs typeface="Times New Roman" pitchFamily="18" charset="0"/>
              </a:rPr>
              <a:t>A teamwork of </a:t>
            </a:r>
          </a:p>
          <a:p>
            <a:pPr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2"/>
                </a:solidFill>
              </a:rPr>
              <a:t>Khadija Zahoor</a:t>
            </a:r>
          </a:p>
          <a:p>
            <a:pPr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2"/>
                </a:solidFill>
              </a:rPr>
              <a:t>Maham Sajid</a:t>
            </a:r>
          </a:p>
          <a:p>
            <a:pPr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2"/>
                </a:solidFill>
              </a:rPr>
              <a:t>Yusra Azam </a:t>
            </a:r>
          </a:p>
          <a:p>
            <a:pPr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2"/>
                </a:solidFill>
              </a:rPr>
              <a:t>Umm ul Baneen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Autonomic Nervous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Nervous and endocrine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Neuroendocrine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Endocrine system</a:t>
            </a:r>
          </a:p>
          <a:p>
            <a:pPr algn="ctr">
              <a:buNone/>
            </a:pPr>
            <a:r>
              <a:rPr lang="en-US" dirty="0" smtClean="0"/>
              <a:t>Glands distributed throughout the body.</a:t>
            </a:r>
          </a:p>
          <a:p>
            <a:r>
              <a:rPr lang="en-US" dirty="0" smtClean="0"/>
              <a:t>Neuroendocrine system</a:t>
            </a:r>
          </a:p>
          <a:p>
            <a:pPr algn="ctr">
              <a:buNone/>
            </a:pPr>
            <a:r>
              <a:rPr lang="en-US" dirty="0" smtClean="0"/>
              <a:t>Glands controlled by nervous system.</a:t>
            </a:r>
          </a:p>
          <a:p>
            <a:r>
              <a:rPr lang="en-US" dirty="0" smtClean="0"/>
              <a:t>Hormones, the chemicals release by glands.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Pituitary 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within the brain.</a:t>
            </a:r>
          </a:p>
          <a:p>
            <a:r>
              <a:rPr lang="en-US" dirty="0" smtClean="0"/>
              <a:t>Also called the master gland, due to production of number of hormones.</a:t>
            </a:r>
          </a:p>
          <a:p>
            <a:r>
              <a:rPr lang="en-US" dirty="0" smtClean="0"/>
              <a:t>ACTH plays essential role in stress response.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Adrenal Gland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1397000"/>
          <a:ext cx="84582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304800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Physiology of Stress Response</a:t>
            </a:r>
            <a:endParaRPr lang="en-US" sz="4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stress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adaptation syndrome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72390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Evaluation of seyle’s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Influential in stress research and measurement.</a:t>
            </a:r>
          </a:p>
          <a:p>
            <a:r>
              <a:rPr lang="en-US" dirty="0" smtClean="0"/>
              <a:t>Development of inventories.</a:t>
            </a:r>
          </a:p>
          <a:p>
            <a:r>
              <a:rPr lang="en-US" dirty="0" smtClean="0"/>
              <a:t>Research focused on animals only.</a:t>
            </a:r>
          </a:p>
          <a:p>
            <a:r>
              <a:rPr lang="en-US" dirty="0" smtClean="0"/>
              <a:t>Ignorance of psychological aspects. 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Lazarus’s view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04800"/>
            <a:ext cx="7543800" cy="12192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/>
              </a:rPr>
              <a:t>Defining and Measuring Stress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382000" cy="2895600"/>
          </a:xfrm>
        </p:spPr>
        <p:txBody>
          <a:bodyPr>
            <a:normAutofit fontScale="85000" lnSpcReduction="20000"/>
          </a:bodyPr>
          <a:lstStyle/>
          <a:p>
            <a:r>
              <a:rPr lang="en-US" sz="4400" dirty="0" smtClean="0">
                <a:solidFill>
                  <a:schemeClr val="tx2"/>
                </a:solidFill>
              </a:rPr>
              <a:t>-The nervous system and physiology of stress.</a:t>
            </a:r>
          </a:p>
          <a:p>
            <a:r>
              <a:rPr lang="en-US" sz="4400" dirty="0" smtClean="0">
                <a:solidFill>
                  <a:schemeClr val="tx2"/>
                </a:solidFill>
              </a:rPr>
              <a:t>-Theories of </a:t>
            </a:r>
            <a:r>
              <a:rPr lang="en-US" sz="4400" dirty="0" smtClean="0">
                <a:solidFill>
                  <a:schemeClr val="tx2"/>
                </a:solidFill>
              </a:rPr>
              <a:t>stress.</a:t>
            </a:r>
            <a:endParaRPr lang="en-US" sz="4400" dirty="0" smtClean="0">
              <a:solidFill>
                <a:schemeClr val="tx2"/>
              </a:solidFill>
            </a:endParaRPr>
          </a:p>
          <a:p>
            <a:r>
              <a:rPr lang="en-US" sz="4400" dirty="0" smtClean="0">
                <a:solidFill>
                  <a:schemeClr val="tx2"/>
                </a:solidFill>
              </a:rPr>
              <a:t>-Sources of </a:t>
            </a:r>
            <a:r>
              <a:rPr lang="en-US" sz="4400" dirty="0" smtClean="0">
                <a:solidFill>
                  <a:schemeClr val="tx2"/>
                </a:solidFill>
              </a:rPr>
              <a:t>stress.</a:t>
            </a:r>
            <a:endParaRPr lang="en-US" sz="4400" dirty="0" smtClean="0">
              <a:solidFill>
                <a:schemeClr val="tx2"/>
              </a:solidFill>
            </a:endParaRPr>
          </a:p>
          <a:p>
            <a:r>
              <a:rPr lang="en-US" sz="4400" dirty="0" smtClean="0">
                <a:solidFill>
                  <a:schemeClr val="tx2"/>
                </a:solidFill>
              </a:rPr>
              <a:t>-Measurement </a:t>
            </a:r>
            <a:r>
              <a:rPr lang="en-US" sz="4400" smtClean="0">
                <a:solidFill>
                  <a:schemeClr val="tx2"/>
                </a:solidFill>
              </a:rPr>
              <a:t>of </a:t>
            </a:r>
            <a:r>
              <a:rPr lang="en-US" sz="4400" smtClean="0">
                <a:solidFill>
                  <a:schemeClr val="tx2"/>
                </a:solidFill>
              </a:rPr>
              <a:t>stress.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Vulnerability and coping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Lazarus’s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Focused on humans.</a:t>
            </a:r>
          </a:p>
          <a:p>
            <a:r>
              <a:rPr lang="en-US" dirty="0" smtClean="0"/>
              <a:t>Included the perceptions and person’s feelings of threat, vulnerability and ability to cope.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FAMILY RELATIONSHIPS</a:t>
            </a:r>
          </a:p>
          <a:p>
            <a:r>
              <a:rPr lang="en-US" dirty="0" smtClean="0"/>
              <a:t>Marital instability</a:t>
            </a:r>
          </a:p>
          <a:p>
            <a:r>
              <a:rPr lang="en-US" dirty="0" smtClean="0"/>
              <a:t>Violence</a:t>
            </a:r>
          </a:p>
          <a:p>
            <a:r>
              <a:rPr lang="en-US" dirty="0" smtClean="0"/>
              <a:t>Conflict</a:t>
            </a:r>
          </a:p>
          <a:p>
            <a:r>
              <a:rPr lang="en-US" dirty="0" smtClean="0"/>
              <a:t>Divorce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WORKPLACE DEMANDS</a:t>
            </a:r>
          </a:p>
          <a:p>
            <a:r>
              <a:rPr lang="en-US" dirty="0" smtClean="0"/>
              <a:t>High demands</a:t>
            </a:r>
          </a:p>
          <a:p>
            <a:r>
              <a:rPr lang="en-US" dirty="0" smtClean="0"/>
              <a:t>High level of control</a:t>
            </a:r>
          </a:p>
          <a:p>
            <a:r>
              <a:rPr lang="en-US" dirty="0" smtClean="0"/>
              <a:t>Nature of job</a:t>
            </a:r>
          </a:p>
          <a:p>
            <a:r>
              <a:rPr lang="en-US" dirty="0" smtClean="0"/>
              <a:t>Workplace conditions</a:t>
            </a:r>
          </a:p>
          <a:p>
            <a:r>
              <a:rPr lang="en-US" dirty="0" smtClean="0"/>
              <a:t>Social support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COMMUNITY CONDITIONS</a:t>
            </a:r>
          </a:p>
          <a:p>
            <a:r>
              <a:rPr lang="en-US" dirty="0" smtClean="0"/>
              <a:t>Pollution</a:t>
            </a:r>
          </a:p>
          <a:p>
            <a:r>
              <a:rPr lang="en-US" dirty="0" smtClean="0"/>
              <a:t>Noise </a:t>
            </a:r>
          </a:p>
          <a:p>
            <a:r>
              <a:rPr lang="en-US" dirty="0" smtClean="0"/>
              <a:t>Crowding</a:t>
            </a:r>
          </a:p>
          <a:p>
            <a:r>
              <a:rPr lang="en-US" dirty="0" smtClean="0"/>
              <a:t>Violence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Physiological measures</a:t>
            </a:r>
          </a:p>
          <a:p>
            <a:r>
              <a:rPr lang="en-US" dirty="0" smtClean="0"/>
              <a:t>Physiological and biochemical measures</a:t>
            </a:r>
          </a:p>
          <a:p>
            <a:r>
              <a:rPr lang="en-US" dirty="0" smtClean="0"/>
              <a:t>Heart rate</a:t>
            </a:r>
          </a:p>
          <a:p>
            <a:r>
              <a:rPr lang="en-US" dirty="0" smtClean="0"/>
              <a:t>Respiration rate</a:t>
            </a:r>
          </a:p>
          <a:p>
            <a:r>
              <a:rPr lang="en-US" dirty="0" smtClean="0"/>
              <a:t>Hormone secretions etc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Self report measures</a:t>
            </a:r>
          </a:p>
          <a:p>
            <a:r>
              <a:rPr lang="en-US" dirty="0" smtClean="0"/>
              <a:t>Life Events Scales</a:t>
            </a:r>
          </a:p>
          <a:p>
            <a:r>
              <a:rPr lang="en-US" dirty="0" smtClean="0"/>
              <a:t>Social Readjustment Rating Scale</a:t>
            </a:r>
          </a:p>
          <a:p>
            <a:r>
              <a:rPr lang="en-US" dirty="0" smtClean="0"/>
              <a:t>Undergraduate Stress Questionnaire</a:t>
            </a:r>
          </a:p>
          <a:p>
            <a:r>
              <a:rPr lang="en-US" dirty="0" smtClean="0"/>
              <a:t> Perceived Stress Scale </a:t>
            </a:r>
          </a:p>
          <a:p>
            <a:r>
              <a:rPr lang="en-US" dirty="0" smtClean="0"/>
              <a:t>Everyday Hassles Scale</a:t>
            </a:r>
          </a:p>
          <a:p>
            <a:r>
              <a:rPr lang="en-US" dirty="0" smtClean="0"/>
              <a:t>Original Hassles Scale</a:t>
            </a:r>
          </a:p>
          <a:p>
            <a:r>
              <a:rPr lang="en-US" dirty="0" smtClean="0"/>
              <a:t>Uplifts Scale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Shortcomings of stress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Hardware and clinical settings may induce stress.</a:t>
            </a:r>
          </a:p>
          <a:p>
            <a:r>
              <a:rPr lang="en-US" dirty="0" smtClean="0"/>
              <a:t>Decrease in hormonal level.</a:t>
            </a:r>
          </a:p>
          <a:p>
            <a:r>
              <a:rPr lang="en-US" dirty="0" smtClean="0"/>
              <a:t>SRRS misused for future predictions.</a:t>
            </a:r>
          </a:p>
          <a:p>
            <a:r>
              <a:rPr lang="en-US" dirty="0" smtClean="0"/>
              <a:t>USQ has hassles rather than major life events.</a:t>
            </a:r>
          </a:p>
          <a:p>
            <a:r>
              <a:rPr lang="en-US" dirty="0" smtClean="0"/>
              <a:t>PSS has low correlation.</a:t>
            </a:r>
          </a:p>
          <a:p>
            <a:r>
              <a:rPr lang="en-US" dirty="0" smtClean="0"/>
              <a:t>Everyday Hassles scale has moderate correlation and greater length. 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Reliability and validity of stress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RELIABILTY</a:t>
            </a:r>
          </a:p>
          <a:p>
            <a:r>
              <a:rPr lang="en-US" b="1" dirty="0" smtClean="0"/>
              <a:t>Paired Associate Method</a:t>
            </a:r>
          </a:p>
          <a:p>
            <a:pPr algn="ctr">
              <a:buNone/>
            </a:pPr>
            <a:r>
              <a:rPr lang="en-US" dirty="0" smtClean="0"/>
              <a:t> Degree of agreement between scores from associates  either spouse or close associates. </a:t>
            </a:r>
          </a:p>
          <a:p>
            <a:r>
              <a:rPr lang="en-US" b="1" dirty="0" smtClean="0"/>
              <a:t>Test Retest Method</a:t>
            </a:r>
          </a:p>
          <a:p>
            <a:pPr algn="ctr">
              <a:buNone/>
            </a:pPr>
            <a:r>
              <a:rPr lang="en-US" dirty="0" smtClean="0"/>
              <a:t>Administration of same test at different time and scores are correlated.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VALIDITY</a:t>
            </a:r>
          </a:p>
          <a:p>
            <a:r>
              <a:rPr lang="en-US" dirty="0" smtClean="0"/>
              <a:t>Accurate representation of life events.</a:t>
            </a:r>
          </a:p>
          <a:p>
            <a:r>
              <a:rPr lang="en-US" dirty="0" smtClean="0"/>
              <a:t>Measure what they claim to measure i.e. stress.</a:t>
            </a:r>
          </a:p>
          <a:p>
            <a:r>
              <a:rPr lang="en-US" dirty="0" smtClean="0"/>
              <a:t>Scores should correlate with some other measure of stress.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Reliability and validity of stress measures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The Nervous System and Physiology of Stress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unit of nervous system is </a:t>
            </a:r>
            <a:r>
              <a:rPr lang="en-US" b="1" dirty="0" smtClean="0"/>
              <a:t>neuron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Neurotransmitters</a:t>
            </a:r>
            <a:r>
              <a:rPr lang="en-US" dirty="0" smtClean="0"/>
              <a:t> are stored within neurons.</a:t>
            </a:r>
          </a:p>
          <a:p>
            <a:r>
              <a:rPr lang="en-US" b="1" dirty="0" smtClean="0"/>
              <a:t>Synaptic</a:t>
            </a:r>
            <a:r>
              <a:rPr lang="en-US" dirty="0" smtClean="0"/>
              <a:t> </a:t>
            </a:r>
            <a:r>
              <a:rPr lang="en-US" b="1" dirty="0" smtClean="0"/>
              <a:t>cleft</a:t>
            </a:r>
            <a:r>
              <a:rPr lang="en-US" dirty="0" smtClean="0"/>
              <a:t> is the space between neurons.</a:t>
            </a:r>
          </a:p>
          <a:p>
            <a:r>
              <a:rPr lang="en-US" b="1" dirty="0" smtClean="0"/>
              <a:t>Excitatory</a:t>
            </a:r>
            <a:r>
              <a:rPr lang="en-US" dirty="0" smtClean="0"/>
              <a:t> and </a:t>
            </a:r>
            <a:r>
              <a:rPr lang="en-US" b="1" dirty="0" smtClean="0"/>
              <a:t>inhibitory</a:t>
            </a:r>
            <a:r>
              <a:rPr lang="en-US" dirty="0" smtClean="0"/>
              <a:t> state of neurons.</a:t>
            </a:r>
            <a:endParaRPr lang="en-US" dirty="0"/>
          </a:p>
        </p:txBody>
      </p:sp>
      <p:pic>
        <p:nvPicPr>
          <p:cNvPr id="4" name="Picture 3" descr="IMG-20200308-WA0048.jpg"/>
          <p:cNvPicPr>
            <a:picLocks noChangeAspect="1"/>
          </p:cNvPicPr>
          <p:nvPr/>
        </p:nvPicPr>
        <p:blipFill>
          <a:blip r:embed="rId2"/>
          <a:srcRect r="4397" b="10508"/>
          <a:stretch>
            <a:fillRect/>
          </a:stretch>
        </p:blipFill>
        <p:spPr>
          <a:xfrm>
            <a:off x="3276600" y="3962400"/>
            <a:ext cx="5591175" cy="25146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complexity of stress response.</a:t>
            </a:r>
          </a:p>
          <a:p>
            <a:r>
              <a:rPr lang="en-US" dirty="0" smtClean="0"/>
              <a:t>The leading theories of stress.</a:t>
            </a:r>
          </a:p>
          <a:p>
            <a:r>
              <a:rPr lang="en-US" dirty="0" smtClean="0"/>
              <a:t>Stress has a number of sources.</a:t>
            </a:r>
          </a:p>
          <a:p>
            <a:r>
              <a:rPr lang="en-US" dirty="0" smtClean="0"/>
              <a:t>Stress can be measured by different methods.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Neurons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Afferent</a:t>
            </a:r>
            <a:r>
              <a:rPr lang="en-US" dirty="0" smtClean="0"/>
              <a:t> or </a:t>
            </a:r>
            <a:r>
              <a:rPr lang="en-US" b="1" dirty="0" smtClean="0"/>
              <a:t>Sensory</a:t>
            </a:r>
            <a:r>
              <a:rPr lang="en-US" dirty="0" smtClean="0"/>
              <a:t> </a:t>
            </a:r>
            <a:r>
              <a:rPr lang="en-US" b="1" dirty="0" smtClean="0"/>
              <a:t>Neurons</a:t>
            </a:r>
          </a:p>
          <a:p>
            <a:pPr algn="ctr">
              <a:buNone/>
            </a:pPr>
            <a:r>
              <a:rPr lang="en-US" dirty="0" smtClean="0"/>
              <a:t>Sense organs to brain.</a:t>
            </a:r>
          </a:p>
          <a:p>
            <a:r>
              <a:rPr lang="en-US" b="1" dirty="0" smtClean="0"/>
              <a:t>Efferent</a:t>
            </a:r>
            <a:r>
              <a:rPr lang="en-US" dirty="0" smtClean="0"/>
              <a:t> or </a:t>
            </a:r>
            <a:r>
              <a:rPr lang="en-US" b="1" dirty="0" smtClean="0"/>
              <a:t>Motor</a:t>
            </a:r>
            <a:r>
              <a:rPr lang="en-US" dirty="0" smtClean="0"/>
              <a:t> </a:t>
            </a:r>
            <a:r>
              <a:rPr lang="en-US" b="1" dirty="0" smtClean="0"/>
              <a:t>Neurons</a:t>
            </a:r>
          </a:p>
          <a:p>
            <a:pPr algn="ctr">
              <a:buNone/>
            </a:pPr>
            <a:r>
              <a:rPr lang="en-US" dirty="0" smtClean="0"/>
              <a:t>Movement / stimulation of muscles, organs etc.</a:t>
            </a:r>
          </a:p>
          <a:p>
            <a:r>
              <a:rPr lang="en-US" b="1" dirty="0" smtClean="0"/>
              <a:t>Inter-neurons </a:t>
            </a:r>
          </a:p>
          <a:p>
            <a:pPr algn="ctr">
              <a:buNone/>
            </a:pPr>
            <a:r>
              <a:rPr lang="en-US" dirty="0" smtClean="0"/>
              <a:t>Connect sensory to motor neurons.</a:t>
            </a:r>
          </a:p>
          <a:p>
            <a:endParaRPr lang="en-US" b="1" dirty="0" smtClean="0"/>
          </a:p>
          <a:p>
            <a:pPr algn="ctr">
              <a:buNone/>
            </a:pPr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neurons</a:t>
            </a:r>
            <a:endParaRPr lang="en-US" dirty="0"/>
          </a:p>
        </p:txBody>
      </p:sp>
      <p:pic>
        <p:nvPicPr>
          <p:cNvPr id="6" name="Content Placeholder 5" descr="IMG-20200308-WA00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524000"/>
            <a:ext cx="7086600" cy="4309574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Hierarchy of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304800" y="1447800"/>
          <a:ext cx="84582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Peripheral Nervous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600200"/>
          <a:ext cx="8610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Somatic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Serves</a:t>
            </a:r>
            <a:r>
              <a:rPr lang="en-US" dirty="0" smtClean="0"/>
              <a:t> the muscles and skin.</a:t>
            </a:r>
          </a:p>
          <a:p>
            <a:r>
              <a:rPr lang="en-US" b="1" dirty="0" smtClean="0"/>
              <a:t>Consists</a:t>
            </a:r>
            <a:r>
              <a:rPr lang="en-US" dirty="0" smtClean="0"/>
              <a:t> of 12 pairs of cranial nerves.</a:t>
            </a:r>
          </a:p>
          <a:p>
            <a:r>
              <a:rPr lang="en-US" dirty="0" smtClean="0"/>
              <a:t>Motor nerves to skeletal muscles 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effectLst/>
              </a:rPr>
              <a:t>Autonomic</a:t>
            </a:r>
            <a:r>
              <a:rPr lang="en-US" dirty="0" smtClean="0"/>
              <a:t>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78408"/>
          </a:xfrm>
        </p:spPr>
        <p:txBody>
          <a:bodyPr/>
          <a:lstStyle/>
          <a:p>
            <a:r>
              <a:rPr lang="en-US" dirty="0" smtClean="0"/>
              <a:t>Outside the realm of voluntary control.</a:t>
            </a:r>
          </a:p>
          <a:p>
            <a:r>
              <a:rPr lang="en-US" dirty="0" smtClean="0"/>
              <a:t>Activity is controlled by acetylcholine and nor epinephrine.</a:t>
            </a:r>
          </a:p>
          <a:p>
            <a:r>
              <a:rPr lang="en-US" dirty="0" smtClean="0"/>
              <a:t>It has two divisions.</a:t>
            </a:r>
          </a:p>
          <a:p>
            <a:r>
              <a:rPr lang="en-US" dirty="0" smtClean="0"/>
              <a:t>They work reciprocally.</a:t>
            </a:r>
          </a:p>
          <a:p>
            <a:r>
              <a:rPr lang="en-US" dirty="0" smtClean="0"/>
              <a:t>Allostasis, the appropriate level of activation.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216</TotalTime>
  <Words>760</Words>
  <Application>Microsoft Office PowerPoint</Application>
  <PresentationFormat>On-screen Show (4:3)</PresentationFormat>
  <Paragraphs>199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Trek</vt:lpstr>
      <vt:lpstr>Defining and Measuring Stress</vt:lpstr>
      <vt:lpstr>Defining and Measuring Stress</vt:lpstr>
      <vt:lpstr>The Nervous System and Physiology of Stress</vt:lpstr>
      <vt:lpstr>Types of Neurons</vt:lpstr>
      <vt:lpstr>Types of neurons</vt:lpstr>
      <vt:lpstr>Hierarchy of Nervous System</vt:lpstr>
      <vt:lpstr>The Peripheral Nervous System</vt:lpstr>
      <vt:lpstr>The Somatic Nervous System</vt:lpstr>
      <vt:lpstr>The Autonomic Nervous System</vt:lpstr>
      <vt:lpstr>The Autonomic Nervous System</vt:lpstr>
      <vt:lpstr>Nervous and endocrine system</vt:lpstr>
      <vt:lpstr>The Neuroendocrine System</vt:lpstr>
      <vt:lpstr>The Pituitary Gland</vt:lpstr>
      <vt:lpstr>The Adrenal Gland</vt:lpstr>
      <vt:lpstr>Slide 15</vt:lpstr>
      <vt:lpstr>Theories of stress</vt:lpstr>
      <vt:lpstr>General adaptation syndrome</vt:lpstr>
      <vt:lpstr>Evaluation of seyle’s view</vt:lpstr>
      <vt:lpstr>Lazarus’s view</vt:lpstr>
      <vt:lpstr>Vulnerability and coping</vt:lpstr>
      <vt:lpstr>Evaluation of Lazarus’s view</vt:lpstr>
      <vt:lpstr>Sources Of stress</vt:lpstr>
      <vt:lpstr>Sources Of stress</vt:lpstr>
      <vt:lpstr>Sources of stress</vt:lpstr>
      <vt:lpstr>Measurement of stress</vt:lpstr>
      <vt:lpstr>Measurement of stress</vt:lpstr>
      <vt:lpstr>Shortcomings of stress measures</vt:lpstr>
      <vt:lpstr>Reliability and validity of stress measures</vt:lpstr>
      <vt:lpstr>Reliability and validity of stress measures</vt:lpstr>
      <vt:lpstr>conclusion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Microsoft</dc:creator>
  <cp:lastModifiedBy>Microsoft</cp:lastModifiedBy>
  <cp:revision>25</cp:revision>
  <dcterms:created xsi:type="dcterms:W3CDTF">2020-03-07T11:49:11Z</dcterms:created>
  <dcterms:modified xsi:type="dcterms:W3CDTF">2020-03-08T13:19:43Z</dcterms:modified>
</cp:coreProperties>
</file>